
<file path=[Content_Types].xml><?xml version="1.0" encoding="utf-8"?>
<Types xmlns="http://schemas.openxmlformats.org/package/2006/content-types">
  <Default Extension="fntdata" ContentType="application/x-fontdata"/>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theme/theme3.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Override PartName="/ppt/metadata" ContentType="application/binary"/>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embedTrueTypeFonts="1" saveSubsetFonts="1" autoCompressPictures="0">
  <p:sldMasterIdLst>
    <p:sldMasterId id="2147483648" r:id="rId4"/>
    <p:sldMasterId id="2147483660" r:id="rId5"/>
  </p:sldMasterIdLst>
  <p:notesMasterIdLst>
    <p:notesMasterId r:id="rId18"/>
  </p:notesMasterIdLst>
  <p:sldIdLst>
    <p:sldId id="256" r:id="rId6"/>
    <p:sldId id="257" r:id="rId7"/>
    <p:sldId id="258" r:id="rId8"/>
    <p:sldId id="260" r:id="rId9"/>
    <p:sldId id="261" r:id="rId10"/>
    <p:sldId id="262" r:id="rId11"/>
    <p:sldId id="263" r:id="rId12"/>
    <p:sldId id="264" r:id="rId13"/>
    <p:sldId id="265" r:id="rId14"/>
    <p:sldId id="266" r:id="rId15"/>
    <p:sldId id="267" r:id="rId16"/>
    <p:sldId id="268" r:id="rId17"/>
  </p:sldIdLst>
  <p:sldSz cx="18288000" cy="10287000"/>
  <p:notesSz cx="6858000" cy="9144000"/>
  <p:embeddedFontLst>
    <p:embeddedFont>
      <p:font typeface="Inter" panose="020B0604020202020204" charset="0"/>
      <p:bold r:id="rId19"/>
      <p:boldItalic r:id="rId20"/>
    </p:embeddedFont>
    <p:embeddedFont>
      <p:font typeface="Montserrat SemiBold" panose="00000700000000000000" pitchFamily="2" charset="-18"/>
      <p:regular r:id="rId21"/>
      <p:bold r:id="rId22"/>
      <p:italic r:id="rId23"/>
      <p:boldItalic r:id="rId24"/>
    </p:embeddedFont>
    <p:embeddedFont>
      <p:font typeface="Poppins" panose="00000500000000000000" pitchFamily="2" charset="-18"/>
      <p:regular r:id="rId25"/>
      <p:bold r:id="rId26"/>
      <p:italic r:id="rId27"/>
      <p:boldItalic r:id="rId28"/>
    </p:embeddedFont>
    <p:embeddedFont>
      <p:font typeface="Verdana" panose="020B0604030504040204" pitchFamily="34" charset="0"/>
      <p:regular r:id="rId29"/>
      <p:bold r:id="rId30"/>
      <p:italic r:id="rId31"/>
      <p:boldItalic r:id="rId32"/>
    </p:embeddedFont>
  </p:embeddedFontLst>
  <p:defaultText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GoogleSlidesCustomDataVersion2">
      <go:slidesCustomData xmlns="" xmlns:go="http://customooxmlschemas.google.com/" xmlns:ahyp="http://schemas.microsoft.com/office/drawing/2018/hyperlinkcolor" xmlns:p15="http://schemas.microsoft.com/office/powerpoint/2012/main" xmlns:p14="http://schemas.microsoft.com/office/powerpoint/2010/main" xmlns:com="http://schemas.openxmlformats.org/drawingml/2006/compatibility" xmlns:pvml="urn:schemas-microsoft-com:office:powerpoint" xmlns:v="urn:schemas-microsoft-com:vml" xmlns:o="urn:schemas-microsoft-com:office:office" xmlns:dgm="http://schemas.openxmlformats.org/drawingml/2006/diagram" xmlns:c="http://schemas.openxmlformats.org/drawingml/2006/chart" xmlns:mv="urn:schemas-microsoft-com:mac:vml" xmlns:mc="http://schemas.openxmlformats.org/markup-compatibility/2006" r:id="rId34" roundtripDataSignature="AMtx7mi0EtKquaJ6aWOqw2hdLeoTtsDH1w=="/>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1E497FD-9D31-3BD4-99BD-1C826D986E62}" v="1" dt="2026-06-30T08:36:11.205"/>
    <p1510:client id="{B032484F-D3B0-36BA-46FD-FACF3819A9D9}" v="1" dt="2026-06-30T09:26:22.528"/>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47" d="100"/>
          <a:sy n="47" d="100"/>
        </p:scale>
        <p:origin x="428" y="40"/>
      </p:cViewPr>
      <p:guideLst>
        <p:guide orient="horz" pos="2160"/>
        <p:guide pos="2880"/>
      </p:guideLst>
    </p:cSldViewPr>
  </p:slideViewPr>
  <p:notesTextViewPr>
    <p:cViewPr>
      <p:scale>
        <a:sx n="1" d="1"/>
        <a:sy n="1" d="1"/>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8.xml"/><Relationship Id="rId18" Type="http://schemas.openxmlformats.org/officeDocument/2006/relationships/notesMaster" Target="notesMasters/notesMaster1.xml"/><Relationship Id="rId26" Type="http://schemas.openxmlformats.org/officeDocument/2006/relationships/font" Target="fonts/font8.fntdata"/><Relationship Id="rId39" Type="http://schemas.microsoft.com/office/2015/10/relationships/revisionInfo" Target="revisionInfo.xml"/><Relationship Id="rId21" Type="http://schemas.openxmlformats.org/officeDocument/2006/relationships/font" Target="fonts/font3.fntdata"/><Relationship Id="rId34" Type="http://customschemas.google.com/relationships/presentationmetadata" Target="metadata"/><Relationship Id="rId7" Type="http://schemas.openxmlformats.org/officeDocument/2006/relationships/slide" Target="slides/slide2.xml"/><Relationship Id="rId12" Type="http://schemas.openxmlformats.org/officeDocument/2006/relationships/slide" Target="slides/slide7.xml"/><Relationship Id="rId17" Type="http://schemas.openxmlformats.org/officeDocument/2006/relationships/slide" Target="slides/slide12.xml"/><Relationship Id="rId25" Type="http://schemas.openxmlformats.org/officeDocument/2006/relationships/font" Target="fonts/font7.fntdata"/><Relationship Id="rId38" Type="http://schemas.openxmlformats.org/officeDocument/2006/relationships/tableStyles" Target="tableStyles.xml"/><Relationship Id="rId2" Type="http://schemas.openxmlformats.org/officeDocument/2006/relationships/customXml" Target="../customXml/item2.xml"/><Relationship Id="rId16" Type="http://schemas.openxmlformats.org/officeDocument/2006/relationships/slide" Target="slides/slide11.xml"/><Relationship Id="rId20" Type="http://schemas.openxmlformats.org/officeDocument/2006/relationships/font" Target="fonts/font2.fntdata"/><Relationship Id="rId29" Type="http://schemas.openxmlformats.org/officeDocument/2006/relationships/font" Target="fonts/font11.fntdata"/><Relationship Id="rId1" Type="http://schemas.openxmlformats.org/officeDocument/2006/relationships/customXml" Target="../customXml/item1.xml"/><Relationship Id="rId6" Type="http://schemas.openxmlformats.org/officeDocument/2006/relationships/slide" Target="slides/slide1.xml"/><Relationship Id="rId11" Type="http://schemas.openxmlformats.org/officeDocument/2006/relationships/slide" Target="slides/slide6.xml"/><Relationship Id="rId24" Type="http://schemas.openxmlformats.org/officeDocument/2006/relationships/font" Target="fonts/font6.fntdata"/><Relationship Id="rId32" Type="http://schemas.openxmlformats.org/officeDocument/2006/relationships/font" Target="fonts/font14.fntdata"/><Relationship Id="rId37" Type="http://schemas.openxmlformats.org/officeDocument/2006/relationships/theme" Target="theme/theme1.xml"/><Relationship Id="rId5" Type="http://schemas.openxmlformats.org/officeDocument/2006/relationships/slideMaster" Target="slideMasters/slideMaster2.xml"/><Relationship Id="rId15" Type="http://schemas.openxmlformats.org/officeDocument/2006/relationships/slide" Target="slides/slide10.xml"/><Relationship Id="rId23" Type="http://schemas.openxmlformats.org/officeDocument/2006/relationships/font" Target="fonts/font5.fntdata"/><Relationship Id="rId28" Type="http://schemas.openxmlformats.org/officeDocument/2006/relationships/font" Target="fonts/font10.fntdata"/><Relationship Id="rId36" Type="http://schemas.openxmlformats.org/officeDocument/2006/relationships/viewProps" Target="viewProps.xml"/><Relationship Id="rId10" Type="http://schemas.openxmlformats.org/officeDocument/2006/relationships/slide" Target="slides/slide5.xml"/><Relationship Id="rId19" Type="http://schemas.openxmlformats.org/officeDocument/2006/relationships/font" Target="fonts/font1.fntdata"/><Relationship Id="rId31" Type="http://schemas.openxmlformats.org/officeDocument/2006/relationships/font" Target="fonts/font13.fntdata"/><Relationship Id="rId4" Type="http://schemas.openxmlformats.org/officeDocument/2006/relationships/slideMaster" Target="slideMasters/slideMaster1.xml"/><Relationship Id="rId9" Type="http://schemas.openxmlformats.org/officeDocument/2006/relationships/slide" Target="slides/slide4.xml"/><Relationship Id="rId14" Type="http://schemas.openxmlformats.org/officeDocument/2006/relationships/slide" Target="slides/slide9.xml"/><Relationship Id="rId22" Type="http://schemas.openxmlformats.org/officeDocument/2006/relationships/font" Target="fonts/font4.fntdata"/><Relationship Id="rId27" Type="http://schemas.openxmlformats.org/officeDocument/2006/relationships/font" Target="fonts/font9.fntdata"/><Relationship Id="rId30" Type="http://schemas.openxmlformats.org/officeDocument/2006/relationships/font" Target="fonts/font12.fntdata"/><Relationship Id="rId35" Type="http://schemas.openxmlformats.org/officeDocument/2006/relationships/presProps" Target="presProps.xml"/><Relationship Id="rId8" Type="http://schemas.openxmlformats.org/officeDocument/2006/relationships/slide" Target="slides/slide3.xml"/><Relationship Id="rId3" Type="http://schemas.openxmlformats.org/officeDocument/2006/relationships/customXml" Target="../customXml/item3.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2"/>
        <p:cNvGrpSpPr/>
        <p:nvPr/>
      </p:nvGrpSpPr>
      <p:grpSpPr>
        <a:xfrm>
          <a:off x="0" y="0"/>
          <a:ext cx="0" cy="0"/>
          <a:chOff x="0" y="0"/>
          <a:chExt cx="0" cy="0"/>
        </a:xfrm>
      </p:grpSpPr>
      <p:sp>
        <p:nvSpPr>
          <p:cNvPr id="3" name="Google Shape;3;n"/>
          <p:cNvSpPr txBox="1">
            <a:spLocks noGrp="1"/>
          </p:cNvSpPr>
          <p:nvPr>
            <p:ph type="hdr" idx="2"/>
          </p:nvPr>
        </p:nvSpPr>
        <p:spPr>
          <a:xfrm>
            <a:off x="0" y="0"/>
            <a:ext cx="3962400" cy="342900"/>
          </a:xfrm>
          <a:prstGeom prst="rect">
            <a:avLst/>
          </a:prstGeom>
          <a:noFill/>
          <a:ln>
            <a:noFill/>
          </a:ln>
        </p:spPr>
        <p:txBody>
          <a:bodyPr spcFirstLastPara="1" wrap="square" lIns="91425" tIns="45700" rIns="91425" bIns="45700" anchor="t"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4" name="Google Shape;4;n"/>
          <p:cNvSpPr txBox="1">
            <a:spLocks noGrp="1"/>
          </p:cNvSpPr>
          <p:nvPr>
            <p:ph type="dt" idx="10"/>
          </p:nvPr>
        </p:nvSpPr>
        <p:spPr>
          <a:xfrm>
            <a:off x="5180013" y="0"/>
            <a:ext cx="3962400" cy="342900"/>
          </a:xfrm>
          <a:prstGeom prst="rect">
            <a:avLst/>
          </a:prstGeom>
          <a:noFill/>
          <a:ln>
            <a:noFill/>
          </a:ln>
        </p:spPr>
        <p:txBody>
          <a:bodyPr spcFirstLastPara="1" wrap="square" lIns="91425" tIns="45700" rIns="91425" bIns="45700" anchor="t" anchorCtr="0">
            <a:noAutofit/>
          </a:bodyPr>
          <a:lstStyle>
            <a:lvl1pPr marR="0" lvl="0" algn="r"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5" name="Google Shape;5;n"/>
          <p:cNvSpPr>
            <a:spLocks noGrp="1" noRot="1" noChangeAspect="1"/>
          </p:cNvSpPr>
          <p:nvPr>
            <p:ph type="sldImg" idx="3"/>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a:noFill/>
          <a:ln w="12700" cap="flat" cmpd="sng">
            <a:solidFill>
              <a:srgbClr val="000000"/>
            </a:solidFill>
            <a:prstDash val="solid"/>
            <a:round/>
            <a:headEnd type="none" w="sm" len="sm"/>
            <a:tailEnd type="none" w="sm" len="sm"/>
          </a:ln>
        </p:spPr>
      </p:sp>
      <p:sp>
        <p:nvSpPr>
          <p:cNvPr id="6" name="Google Shape;6;n"/>
          <p:cNvSpPr txBox="1">
            <a:spLocks noGrp="1"/>
          </p:cNvSpPr>
          <p:nvPr>
            <p:ph type="body" idx="1"/>
          </p:nvPr>
        </p:nvSpPr>
        <p:spPr>
          <a:xfrm>
            <a:off x="914400" y="3251200"/>
            <a:ext cx="7315200" cy="3081338"/>
          </a:xfrm>
          <a:prstGeom prst="rect">
            <a:avLst/>
          </a:prstGeom>
          <a:noFill/>
          <a:ln>
            <a:noFill/>
          </a:ln>
        </p:spPr>
        <p:txBody>
          <a:bodyPr spcFirstLastPara="1" wrap="square" lIns="91425" tIns="45700" rIns="91425" bIns="45700" anchor="t" anchorCtr="0">
            <a:noAutofit/>
          </a:bodyPr>
          <a:lstStyle>
            <a:lvl1pPr marL="457200" marR="0" lvl="0"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L="914400" marR="0" lvl="1"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2pPr>
            <a:lvl3pPr marL="1371600" marR="0" lvl="2"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3pPr>
            <a:lvl4pPr marL="1828800" marR="0" lvl="3"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4pPr>
            <a:lvl5pPr marL="2286000" marR="0" lvl="4"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5pPr>
            <a:lvl6pPr marL="2743200" marR="0" lvl="5"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6pPr>
            <a:lvl7pPr marL="3200400" marR="0" lvl="6"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7pPr>
            <a:lvl8pPr marL="3657600" marR="0" lvl="7"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8pPr>
            <a:lvl9pPr marL="4114800" marR="0" lvl="8" indent="-22860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9pPr>
          </a:lstStyle>
          <a:p>
            <a:endParaRPr/>
          </a:p>
        </p:txBody>
      </p:sp>
      <p:sp>
        <p:nvSpPr>
          <p:cNvPr id="7" name="Google Shape;7;n"/>
          <p:cNvSpPr txBox="1">
            <a:spLocks noGrp="1"/>
          </p:cNvSpPr>
          <p:nvPr>
            <p:ph type="ftr" idx="11"/>
          </p:nvPr>
        </p:nvSpPr>
        <p:spPr>
          <a:xfrm>
            <a:off x="0" y="6502400"/>
            <a:ext cx="3962400" cy="341313"/>
          </a:xfrm>
          <a:prstGeom prst="rect">
            <a:avLst/>
          </a:prstGeom>
          <a:noFill/>
          <a:ln>
            <a:noFill/>
          </a:ln>
        </p:spPr>
        <p:txBody>
          <a:bodyPr spcFirstLastPara="1" wrap="square" lIns="91425" tIns="45700" rIns="91425" bIns="45700" anchor="b" anchorCtr="0">
            <a:noAutofit/>
          </a:bodyPr>
          <a:lstStyle>
            <a:lvl1pPr marR="0" lvl="0" algn="l" rtl="0">
              <a:spcBef>
                <a:spcPts val="0"/>
              </a:spcBef>
              <a:spcAft>
                <a:spcPts val="0"/>
              </a:spcAft>
              <a:buSzPts val="1400"/>
              <a:buNone/>
              <a:defRPr sz="1200" b="0" i="0" u="none" strike="noStrike" cap="none">
                <a:solidFill>
                  <a:schemeClr val="dk1"/>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8" name="Google Shape;8;n"/>
          <p:cNvSpPr txBox="1">
            <a:spLocks noGrp="1"/>
          </p:cNvSpPr>
          <p:nvPr>
            <p:ph type="sldNum" idx="12"/>
          </p:nvPr>
        </p:nvSpPr>
        <p:spPr>
          <a:xfrm>
            <a:off x="5180013" y="6502400"/>
            <a:ext cx="3962400" cy="341313"/>
          </a:xfrm>
          <a:prstGeom prst="rect">
            <a:avLst/>
          </a:prstGeom>
          <a:noFill/>
          <a:ln>
            <a:noFill/>
          </a:ln>
        </p:spPr>
        <p:txBody>
          <a:bodyPr spcFirstLastPara="1" wrap="square" lIns="91425" tIns="45700" rIns="91425" bIns="45700" anchor="b" anchorCtr="0">
            <a:noAutofit/>
          </a:bodyPr>
          <a:lstStyle/>
          <a:p>
            <a:pPr marL="0" marR="0" lvl="0" indent="0" algn="r" rtl="0">
              <a:spcBef>
                <a:spcPts val="0"/>
              </a:spcBef>
              <a:spcAft>
                <a:spcPts val="0"/>
              </a:spcAft>
              <a:buNone/>
            </a:pPr>
            <a:fld id="{00000000-1234-1234-1234-123412341234}" type="slidenum">
              <a:rPr lang="en-GB" sz="1200" b="0" i="0" u="none" strike="noStrike" cap="none">
                <a:solidFill>
                  <a:schemeClr val="dk1"/>
                </a:solidFill>
                <a:latin typeface="Calibri"/>
                <a:ea typeface="Calibri"/>
                <a:cs typeface="Calibri"/>
                <a:sym typeface="Calibri"/>
              </a:rPr>
              <a:t>‹#›</a:t>
            </a:fld>
            <a:endParaRPr sz="1200" b="0" i="0" u="none" strike="noStrike" cap="none">
              <a:solidFill>
                <a:schemeClr val="dk1"/>
              </a:solidFill>
              <a:latin typeface="Calibri"/>
              <a:ea typeface="Calibri"/>
              <a:cs typeface="Calibri"/>
              <a:sym typeface="Calibri"/>
            </a:endParaRPr>
          </a:p>
        </p:txBody>
      </p:sp>
    </p:spTree>
  </p:cSld>
  <p:clrMap bg1="lt1" tx1="dk1" bg2="dk2" tx2="lt2" accent1="accent1" accent2="accent2" accent3="accent3" accent4="accent4" accent5="accent5" accent6="accent6" hlink="hlink" folHlink="folHlink"/>
  <p:notes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28"/>
        <p:cNvGrpSpPr/>
        <p:nvPr/>
      </p:nvGrpSpPr>
      <p:grpSpPr>
        <a:xfrm>
          <a:off x="0" y="0"/>
          <a:ext cx="0" cy="0"/>
          <a:chOff x="0" y="0"/>
          <a:chExt cx="0" cy="0"/>
        </a:xfrm>
      </p:grpSpPr>
      <p:sp>
        <p:nvSpPr>
          <p:cNvPr id="129" name="Google Shape;129;p1: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30" name="Google Shape;130;p1:notes"/>
          <p:cNvSpPr>
            <a:spLocks noGrp="1" noRot="1" noChangeAspect="1"/>
          </p:cNvSpPr>
          <p:nvPr>
            <p:ph type="sldImg" idx="2"/>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47"/>
        <p:cNvGrpSpPr/>
        <p:nvPr/>
      </p:nvGrpSpPr>
      <p:grpSpPr>
        <a:xfrm>
          <a:off x="0" y="0"/>
          <a:ext cx="0" cy="0"/>
          <a:chOff x="0" y="0"/>
          <a:chExt cx="0" cy="0"/>
        </a:xfrm>
      </p:grpSpPr>
      <p:sp>
        <p:nvSpPr>
          <p:cNvPr id="148" name="Google Shape;148;p2: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49" name="Google Shape;149;p2:notes"/>
          <p:cNvSpPr>
            <a:spLocks noGrp="1" noRot="1" noChangeAspect="1"/>
          </p:cNvSpPr>
          <p:nvPr>
            <p:ph type="sldImg" idx="2"/>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160"/>
        <p:cNvGrpSpPr/>
        <p:nvPr/>
      </p:nvGrpSpPr>
      <p:grpSpPr>
        <a:xfrm>
          <a:off x="0" y="0"/>
          <a:ext cx="0" cy="0"/>
          <a:chOff x="0" y="0"/>
          <a:chExt cx="0" cy="0"/>
        </a:xfrm>
      </p:grpSpPr>
      <p:sp>
        <p:nvSpPr>
          <p:cNvPr id="161" name="Google Shape;161;p3: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162" name="Google Shape;162;p3:notes"/>
          <p:cNvSpPr>
            <a:spLocks noGrp="1" noRot="1" noChangeAspect="1"/>
          </p:cNvSpPr>
          <p:nvPr>
            <p:ph type="sldImg" idx="2"/>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58"/>
        <p:cNvGrpSpPr/>
        <p:nvPr/>
      </p:nvGrpSpPr>
      <p:grpSpPr>
        <a:xfrm>
          <a:off x="0" y="0"/>
          <a:ext cx="0" cy="0"/>
          <a:chOff x="0" y="0"/>
          <a:chExt cx="0" cy="0"/>
        </a:xfrm>
      </p:grpSpPr>
      <p:sp>
        <p:nvSpPr>
          <p:cNvPr id="259" name="Google Shape;259;p5: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60" name="Google Shape;260;p5:notes"/>
          <p:cNvSpPr>
            <a:spLocks noGrp="1" noRot="1" noChangeAspect="1"/>
          </p:cNvSpPr>
          <p:nvPr>
            <p:ph type="sldImg" idx="2"/>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296"/>
        <p:cNvGrpSpPr/>
        <p:nvPr/>
      </p:nvGrpSpPr>
      <p:grpSpPr>
        <a:xfrm>
          <a:off x="0" y="0"/>
          <a:ext cx="0" cy="0"/>
          <a:chOff x="0" y="0"/>
          <a:chExt cx="0" cy="0"/>
        </a:xfrm>
      </p:grpSpPr>
      <p:sp>
        <p:nvSpPr>
          <p:cNvPr id="297" name="Google Shape;297;p6: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298" name="Google Shape;298;p6:notes"/>
          <p:cNvSpPr>
            <a:spLocks noGrp="1" noRot="1" noChangeAspect="1"/>
          </p:cNvSpPr>
          <p:nvPr>
            <p:ph type="sldImg" idx="2"/>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380"/>
        <p:cNvGrpSpPr/>
        <p:nvPr/>
      </p:nvGrpSpPr>
      <p:grpSpPr>
        <a:xfrm>
          <a:off x="0" y="0"/>
          <a:ext cx="0" cy="0"/>
          <a:chOff x="0" y="0"/>
          <a:chExt cx="0" cy="0"/>
        </a:xfrm>
      </p:grpSpPr>
      <p:sp>
        <p:nvSpPr>
          <p:cNvPr id="381" name="Google Shape;381;p7: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382" name="Google Shape;382;p7:notes"/>
          <p:cNvSpPr>
            <a:spLocks noGrp="1" noRot="1" noChangeAspect="1"/>
          </p:cNvSpPr>
          <p:nvPr>
            <p:ph type="sldImg" idx="2"/>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418"/>
        <p:cNvGrpSpPr/>
        <p:nvPr/>
      </p:nvGrpSpPr>
      <p:grpSpPr>
        <a:xfrm>
          <a:off x="0" y="0"/>
          <a:ext cx="0" cy="0"/>
          <a:chOff x="0" y="0"/>
          <a:chExt cx="0" cy="0"/>
        </a:xfrm>
      </p:grpSpPr>
      <p:sp>
        <p:nvSpPr>
          <p:cNvPr id="419" name="Google Shape;419;p8: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420" name="Google Shape;420;p8:notes"/>
          <p:cNvSpPr>
            <a:spLocks noGrp="1" noRot="1" noChangeAspect="1"/>
          </p:cNvSpPr>
          <p:nvPr>
            <p:ph type="sldImg" idx="2"/>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02"/>
        <p:cNvGrpSpPr/>
        <p:nvPr/>
      </p:nvGrpSpPr>
      <p:grpSpPr>
        <a:xfrm>
          <a:off x="0" y="0"/>
          <a:ext cx="0" cy="0"/>
          <a:chOff x="0" y="0"/>
          <a:chExt cx="0" cy="0"/>
        </a:xfrm>
      </p:grpSpPr>
      <p:sp>
        <p:nvSpPr>
          <p:cNvPr id="503" name="Google Shape;503;p9: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04" name="Google Shape;504;p9:notes"/>
          <p:cNvSpPr>
            <a:spLocks noGrp="1" noRot="1" noChangeAspect="1"/>
          </p:cNvSpPr>
          <p:nvPr>
            <p:ph type="sldImg" idx="2"/>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540"/>
        <p:cNvGrpSpPr/>
        <p:nvPr/>
      </p:nvGrpSpPr>
      <p:grpSpPr>
        <a:xfrm>
          <a:off x="0" y="0"/>
          <a:ext cx="0" cy="0"/>
          <a:chOff x="0" y="0"/>
          <a:chExt cx="0" cy="0"/>
        </a:xfrm>
      </p:grpSpPr>
      <p:sp>
        <p:nvSpPr>
          <p:cNvPr id="541" name="Google Shape;541;p10: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542" name="Google Shape;542;p10:notes"/>
          <p:cNvSpPr>
            <a:spLocks noGrp="1" noRot="1" noChangeAspect="1"/>
          </p:cNvSpPr>
          <p:nvPr>
            <p:ph type="sldImg" idx="2"/>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24"/>
        <p:cNvGrpSpPr/>
        <p:nvPr/>
      </p:nvGrpSpPr>
      <p:grpSpPr>
        <a:xfrm>
          <a:off x="0" y="0"/>
          <a:ext cx="0" cy="0"/>
          <a:chOff x="0" y="0"/>
          <a:chExt cx="0" cy="0"/>
        </a:xfrm>
      </p:grpSpPr>
      <p:sp>
        <p:nvSpPr>
          <p:cNvPr id="625" name="Google Shape;625;g3f1bf44b3fe_1_71:notes"/>
          <p:cNvSpPr txBox="1">
            <a:spLocks noGrp="1"/>
          </p:cNvSpPr>
          <p:nvPr>
            <p:ph type="body" idx="1"/>
          </p:nvPr>
        </p:nvSpPr>
        <p:spPr>
          <a:xfrm>
            <a:off x="914400" y="3251200"/>
            <a:ext cx="7315200" cy="3081300"/>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26" name="Google Shape;626;g3f1bf44b3fe_1_71:notes"/>
          <p:cNvSpPr>
            <a:spLocks noGrp="1" noRot="1" noChangeAspect="1"/>
          </p:cNvSpPr>
          <p:nvPr>
            <p:ph type="sldImg" idx="2"/>
          </p:nvPr>
        </p:nvSpPr>
        <p:spPr>
          <a:xfrm>
            <a:off x="2290763" y="512763"/>
            <a:ext cx="4562475"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665"/>
        <p:cNvGrpSpPr/>
        <p:nvPr/>
      </p:nvGrpSpPr>
      <p:grpSpPr>
        <a:xfrm>
          <a:off x="0" y="0"/>
          <a:ext cx="0" cy="0"/>
          <a:chOff x="0" y="0"/>
          <a:chExt cx="0" cy="0"/>
        </a:xfrm>
      </p:grpSpPr>
      <p:sp>
        <p:nvSpPr>
          <p:cNvPr id="666" name="Google Shape;666;p11: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667" name="Google Shape;667;p11:notes"/>
          <p:cNvSpPr>
            <a:spLocks noGrp="1" noRot="1" noChangeAspect="1"/>
          </p:cNvSpPr>
          <p:nvPr>
            <p:ph type="sldImg" idx="2"/>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showMasterSp="0" showMasterPhAnim="0">
  <p:cSld>
    <p:spTree>
      <p:nvGrpSpPr>
        <p:cNvPr id="1" name="Shape 708"/>
        <p:cNvGrpSpPr/>
        <p:nvPr/>
      </p:nvGrpSpPr>
      <p:grpSpPr>
        <a:xfrm>
          <a:off x="0" y="0"/>
          <a:ext cx="0" cy="0"/>
          <a:chOff x="0" y="0"/>
          <a:chExt cx="0" cy="0"/>
        </a:xfrm>
      </p:grpSpPr>
      <p:sp>
        <p:nvSpPr>
          <p:cNvPr id="709" name="Google Shape;709;p12:notes"/>
          <p:cNvSpPr txBox="1">
            <a:spLocks noGrp="1"/>
          </p:cNvSpPr>
          <p:nvPr>
            <p:ph type="body" idx="1"/>
          </p:nvPr>
        </p:nvSpPr>
        <p:spPr>
          <a:xfrm>
            <a:off x="914400" y="3251200"/>
            <a:ext cx="7315200" cy="3081338"/>
          </a:xfrm>
          <a:prstGeom prst="rect">
            <a:avLst/>
          </a:prstGeom>
        </p:spPr>
        <p:txBody>
          <a:bodyPr spcFirstLastPara="1" wrap="square" lIns="91425" tIns="45700" rIns="91425" bIns="45700" anchor="t" anchorCtr="0">
            <a:noAutofit/>
          </a:bodyPr>
          <a:lstStyle/>
          <a:p>
            <a:pPr marL="0" lvl="0" indent="0" algn="l" rtl="0">
              <a:spcBef>
                <a:spcPts val="0"/>
              </a:spcBef>
              <a:spcAft>
                <a:spcPts val="0"/>
              </a:spcAft>
              <a:buNone/>
            </a:pPr>
            <a:endParaRPr/>
          </a:p>
        </p:txBody>
      </p:sp>
      <p:sp>
        <p:nvSpPr>
          <p:cNvPr id="710" name="Google Shape;710;p12:notes"/>
          <p:cNvSpPr>
            <a:spLocks noGrp="1" noRot="1" noChangeAspect="1"/>
          </p:cNvSpPr>
          <p:nvPr>
            <p:ph type="sldImg" idx="2"/>
          </p:nvPr>
        </p:nvSpPr>
        <p:spPr>
          <a:xfrm>
            <a:off x="2857500" y="512763"/>
            <a:ext cx="3429000" cy="2566987"/>
          </a:xfrm>
          <a:custGeom>
            <a:avLst/>
            <a:gdLst/>
            <a:ahLst/>
            <a:cxnLst/>
            <a:rect l="l" t="t" r="r" b="b"/>
            <a:pathLst>
              <a:path w="120000" h="120000" extrusionOk="0">
                <a:moveTo>
                  <a:pt x="0" y="0"/>
                </a:moveTo>
                <a:lnTo>
                  <a:pt x="120000" y="0"/>
                </a:lnTo>
                <a:lnTo>
                  <a:pt x="120000" y="120000"/>
                </a:lnTo>
                <a:lnTo>
                  <a:pt x="0" y="120000"/>
                </a:lnTo>
                <a:close/>
              </a:path>
            </a:pathLst>
          </a:custGeom>
        </p:spPr>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matchingName="Blank" type="blank">
  <p:cSld name="BLANK">
    <p:spTree>
      <p:nvGrpSpPr>
        <p:cNvPr id="1" name="Shape 15"/>
        <p:cNvGrpSpPr/>
        <p:nvPr/>
      </p:nvGrpSpPr>
      <p:grpSpPr>
        <a:xfrm>
          <a:off x="0" y="0"/>
          <a:ext cx="0" cy="0"/>
          <a:chOff x="0" y="0"/>
          <a:chExt cx="0" cy="0"/>
        </a:xfrm>
      </p:grpSpPr>
      <p:sp>
        <p:nvSpPr>
          <p:cNvPr id="16" name="Google Shape;16;p1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7" name="Google Shape;17;p1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18" name="Google Shape;18;p1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matchingName="Title Slide" type="title">
  <p:cSld name="TITLE">
    <p:spTree>
      <p:nvGrpSpPr>
        <p:cNvPr id="1" name="Shape 19"/>
        <p:cNvGrpSpPr/>
        <p:nvPr/>
      </p:nvGrpSpPr>
      <p:grpSpPr>
        <a:xfrm>
          <a:off x="0" y="0"/>
          <a:ext cx="0" cy="0"/>
          <a:chOff x="0" y="0"/>
          <a:chExt cx="0" cy="0"/>
        </a:xfrm>
      </p:grpSpPr>
      <p:sp>
        <p:nvSpPr>
          <p:cNvPr id="20" name="Google Shape;20;p17"/>
          <p:cNvSpPr txBox="1">
            <a:spLocks noGrp="1"/>
          </p:cNvSpPr>
          <p:nvPr>
            <p:ph type="ctrTitle"/>
          </p:nvPr>
        </p:nvSpPr>
        <p:spPr>
          <a:xfrm>
            <a:off x="685800" y="2130425"/>
            <a:ext cx="7772400" cy="1470025"/>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1" name="Google Shape;21;p17"/>
          <p:cNvSpPr txBox="1">
            <a:spLocks noGrp="1"/>
          </p:cNvSpPr>
          <p:nvPr>
            <p:ph type="subTitle" idx="1"/>
          </p:nvPr>
        </p:nvSpPr>
        <p:spPr>
          <a:xfrm>
            <a:off x="1371600" y="3886200"/>
            <a:ext cx="6400800" cy="1752600"/>
          </a:xfrm>
          <a:prstGeom prst="rect">
            <a:avLst/>
          </a:prstGeom>
          <a:noFill/>
          <a:ln>
            <a:noFill/>
          </a:ln>
        </p:spPr>
        <p:txBody>
          <a:bodyPr spcFirstLastPara="1" wrap="square" lIns="91425" tIns="45700" rIns="91425" bIns="45700" anchor="t" anchorCtr="0">
            <a:normAutofit/>
          </a:bodyPr>
          <a:lstStyle>
            <a:lvl1pPr lvl="0" algn="ctr">
              <a:spcBef>
                <a:spcPts val="640"/>
              </a:spcBef>
              <a:spcAft>
                <a:spcPts val="0"/>
              </a:spcAft>
              <a:buClr>
                <a:srgbClr val="888888"/>
              </a:buClr>
              <a:buSzPts val="3200"/>
              <a:buNone/>
              <a:defRPr>
                <a:solidFill>
                  <a:srgbClr val="888888"/>
                </a:solidFill>
              </a:defRPr>
            </a:lvl1pPr>
            <a:lvl2pPr lvl="1" algn="ctr">
              <a:spcBef>
                <a:spcPts val="560"/>
              </a:spcBef>
              <a:spcAft>
                <a:spcPts val="0"/>
              </a:spcAft>
              <a:buClr>
                <a:srgbClr val="888888"/>
              </a:buClr>
              <a:buSzPts val="2800"/>
              <a:buNone/>
              <a:defRPr>
                <a:solidFill>
                  <a:srgbClr val="888888"/>
                </a:solidFill>
              </a:defRPr>
            </a:lvl2pPr>
            <a:lvl3pPr lvl="2" algn="ctr">
              <a:spcBef>
                <a:spcPts val="480"/>
              </a:spcBef>
              <a:spcAft>
                <a:spcPts val="0"/>
              </a:spcAft>
              <a:buClr>
                <a:srgbClr val="888888"/>
              </a:buClr>
              <a:buSzPts val="2400"/>
              <a:buNone/>
              <a:defRPr>
                <a:solidFill>
                  <a:srgbClr val="888888"/>
                </a:solidFill>
              </a:defRPr>
            </a:lvl3pPr>
            <a:lvl4pPr lvl="3" algn="ctr">
              <a:spcBef>
                <a:spcPts val="400"/>
              </a:spcBef>
              <a:spcAft>
                <a:spcPts val="0"/>
              </a:spcAft>
              <a:buClr>
                <a:srgbClr val="888888"/>
              </a:buClr>
              <a:buSzPts val="2000"/>
              <a:buNone/>
              <a:defRPr>
                <a:solidFill>
                  <a:srgbClr val="888888"/>
                </a:solidFill>
              </a:defRPr>
            </a:lvl4pPr>
            <a:lvl5pPr lvl="4" algn="ctr">
              <a:spcBef>
                <a:spcPts val="400"/>
              </a:spcBef>
              <a:spcAft>
                <a:spcPts val="0"/>
              </a:spcAft>
              <a:buClr>
                <a:srgbClr val="888888"/>
              </a:buClr>
              <a:buSzPts val="2000"/>
              <a:buNone/>
              <a:defRPr>
                <a:solidFill>
                  <a:srgbClr val="888888"/>
                </a:solidFill>
              </a:defRPr>
            </a:lvl5pPr>
            <a:lvl6pPr lvl="5" algn="ctr">
              <a:spcBef>
                <a:spcPts val="400"/>
              </a:spcBef>
              <a:spcAft>
                <a:spcPts val="0"/>
              </a:spcAft>
              <a:buClr>
                <a:srgbClr val="888888"/>
              </a:buClr>
              <a:buSzPts val="2000"/>
              <a:buNone/>
              <a:defRPr>
                <a:solidFill>
                  <a:srgbClr val="888888"/>
                </a:solidFill>
              </a:defRPr>
            </a:lvl6pPr>
            <a:lvl7pPr lvl="6" algn="ctr">
              <a:spcBef>
                <a:spcPts val="400"/>
              </a:spcBef>
              <a:spcAft>
                <a:spcPts val="0"/>
              </a:spcAft>
              <a:buClr>
                <a:srgbClr val="888888"/>
              </a:buClr>
              <a:buSzPts val="2000"/>
              <a:buNone/>
              <a:defRPr>
                <a:solidFill>
                  <a:srgbClr val="888888"/>
                </a:solidFill>
              </a:defRPr>
            </a:lvl7pPr>
            <a:lvl8pPr lvl="7" algn="ctr">
              <a:spcBef>
                <a:spcPts val="400"/>
              </a:spcBef>
              <a:spcAft>
                <a:spcPts val="0"/>
              </a:spcAft>
              <a:buClr>
                <a:srgbClr val="888888"/>
              </a:buClr>
              <a:buSzPts val="2000"/>
              <a:buNone/>
              <a:defRPr>
                <a:solidFill>
                  <a:srgbClr val="888888"/>
                </a:solidFill>
              </a:defRPr>
            </a:lvl8pPr>
            <a:lvl9pPr lvl="8" algn="ctr">
              <a:spcBef>
                <a:spcPts val="400"/>
              </a:spcBef>
              <a:spcAft>
                <a:spcPts val="0"/>
              </a:spcAft>
              <a:buClr>
                <a:srgbClr val="888888"/>
              </a:buClr>
              <a:buSzPts val="2000"/>
              <a:buNone/>
              <a:defRPr>
                <a:solidFill>
                  <a:srgbClr val="888888"/>
                </a:solidFill>
              </a:defRPr>
            </a:lvl9pPr>
          </a:lstStyle>
          <a:p>
            <a:endParaRPr/>
          </a:p>
        </p:txBody>
      </p:sp>
      <p:sp>
        <p:nvSpPr>
          <p:cNvPr id="22" name="Google Shape;22;p17"/>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3" name="Google Shape;23;p17"/>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4" name="Google Shape;24;p17"/>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matchingName="Title and Content" type="obj">
  <p:cSld name="OBJECT">
    <p:spTree>
      <p:nvGrpSpPr>
        <p:cNvPr id="1" name="Shape 25"/>
        <p:cNvGrpSpPr/>
        <p:nvPr/>
      </p:nvGrpSpPr>
      <p:grpSpPr>
        <a:xfrm>
          <a:off x="0" y="0"/>
          <a:ext cx="0" cy="0"/>
          <a:chOff x="0" y="0"/>
          <a:chExt cx="0" cy="0"/>
        </a:xfrm>
      </p:grpSpPr>
      <p:sp>
        <p:nvSpPr>
          <p:cNvPr id="26" name="Google Shape;26;p18"/>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27" name="Google Shape;27;p18"/>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28" name="Google Shape;28;p18"/>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29" name="Google Shape;29;p18"/>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0" name="Google Shape;30;p18"/>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matchingName="Section Header" type="secHead">
  <p:cSld name="SECTION_HEADER">
    <p:spTree>
      <p:nvGrpSpPr>
        <p:cNvPr id="1" name="Shape 31"/>
        <p:cNvGrpSpPr/>
        <p:nvPr/>
      </p:nvGrpSpPr>
      <p:grpSpPr>
        <a:xfrm>
          <a:off x="0" y="0"/>
          <a:ext cx="0" cy="0"/>
          <a:chOff x="0" y="0"/>
          <a:chExt cx="0" cy="0"/>
        </a:xfrm>
      </p:grpSpPr>
      <p:sp>
        <p:nvSpPr>
          <p:cNvPr id="32" name="Google Shape;32;p19"/>
          <p:cNvSpPr txBox="1">
            <a:spLocks noGrp="1"/>
          </p:cNvSpPr>
          <p:nvPr>
            <p:ph type="title"/>
          </p:nvPr>
        </p:nvSpPr>
        <p:spPr>
          <a:xfrm>
            <a:off x="722313" y="4406900"/>
            <a:ext cx="7772400" cy="1362075"/>
          </a:xfrm>
          <a:prstGeom prst="rect">
            <a:avLst/>
          </a:prstGeom>
          <a:noFill/>
          <a:ln>
            <a:noFill/>
          </a:ln>
        </p:spPr>
        <p:txBody>
          <a:bodyPr spcFirstLastPara="1" wrap="square" lIns="91425" tIns="45700" rIns="91425" bIns="45700" anchor="t" anchorCtr="0">
            <a:normAutofit/>
          </a:bodyPr>
          <a:lstStyle>
            <a:lvl1pPr lvl="0" algn="l">
              <a:spcBef>
                <a:spcPts val="0"/>
              </a:spcBef>
              <a:spcAft>
                <a:spcPts val="0"/>
              </a:spcAft>
              <a:buClr>
                <a:schemeClr val="dk1"/>
              </a:buClr>
              <a:buSzPts val="4000"/>
              <a:buFont typeface="Calibri"/>
              <a:buNone/>
              <a:defRPr sz="4000" b="1" cap="none"/>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3" name="Google Shape;33;p19"/>
          <p:cNvSpPr txBox="1">
            <a:spLocks noGrp="1"/>
          </p:cNvSpPr>
          <p:nvPr>
            <p:ph type="body" idx="1"/>
          </p:nvPr>
        </p:nvSpPr>
        <p:spPr>
          <a:xfrm>
            <a:off x="722313" y="2906713"/>
            <a:ext cx="7772400" cy="1500187"/>
          </a:xfrm>
          <a:prstGeom prst="rect">
            <a:avLst/>
          </a:prstGeom>
          <a:noFill/>
          <a:ln>
            <a:noFill/>
          </a:ln>
        </p:spPr>
        <p:txBody>
          <a:bodyPr spcFirstLastPara="1" wrap="square" lIns="91425" tIns="45700" rIns="91425" bIns="45700" anchor="b" anchorCtr="0">
            <a:normAutofit/>
          </a:bodyPr>
          <a:lstStyle>
            <a:lvl1pPr marL="457200" lvl="0" indent="-228600" algn="l">
              <a:spcBef>
                <a:spcPts val="400"/>
              </a:spcBef>
              <a:spcAft>
                <a:spcPts val="0"/>
              </a:spcAft>
              <a:buClr>
                <a:srgbClr val="888888"/>
              </a:buClr>
              <a:buSzPts val="2000"/>
              <a:buNone/>
              <a:defRPr sz="2000">
                <a:solidFill>
                  <a:srgbClr val="888888"/>
                </a:solidFill>
              </a:defRPr>
            </a:lvl1pPr>
            <a:lvl2pPr marL="914400" lvl="1" indent="-228600" algn="l">
              <a:spcBef>
                <a:spcPts val="360"/>
              </a:spcBef>
              <a:spcAft>
                <a:spcPts val="0"/>
              </a:spcAft>
              <a:buClr>
                <a:srgbClr val="888888"/>
              </a:buClr>
              <a:buSzPts val="1800"/>
              <a:buNone/>
              <a:defRPr sz="1800">
                <a:solidFill>
                  <a:srgbClr val="888888"/>
                </a:solidFill>
              </a:defRPr>
            </a:lvl2pPr>
            <a:lvl3pPr marL="1371600" lvl="2" indent="-228600" algn="l">
              <a:spcBef>
                <a:spcPts val="320"/>
              </a:spcBef>
              <a:spcAft>
                <a:spcPts val="0"/>
              </a:spcAft>
              <a:buClr>
                <a:srgbClr val="888888"/>
              </a:buClr>
              <a:buSzPts val="1600"/>
              <a:buNone/>
              <a:defRPr sz="1600">
                <a:solidFill>
                  <a:srgbClr val="888888"/>
                </a:solidFill>
              </a:defRPr>
            </a:lvl3pPr>
            <a:lvl4pPr marL="1828800" lvl="3" indent="-228600" algn="l">
              <a:spcBef>
                <a:spcPts val="280"/>
              </a:spcBef>
              <a:spcAft>
                <a:spcPts val="0"/>
              </a:spcAft>
              <a:buClr>
                <a:srgbClr val="888888"/>
              </a:buClr>
              <a:buSzPts val="1400"/>
              <a:buNone/>
              <a:defRPr sz="1400">
                <a:solidFill>
                  <a:srgbClr val="888888"/>
                </a:solidFill>
              </a:defRPr>
            </a:lvl4pPr>
            <a:lvl5pPr marL="2286000" lvl="4" indent="-228600" algn="l">
              <a:spcBef>
                <a:spcPts val="280"/>
              </a:spcBef>
              <a:spcAft>
                <a:spcPts val="0"/>
              </a:spcAft>
              <a:buClr>
                <a:srgbClr val="888888"/>
              </a:buClr>
              <a:buSzPts val="1400"/>
              <a:buNone/>
              <a:defRPr sz="1400">
                <a:solidFill>
                  <a:srgbClr val="888888"/>
                </a:solidFill>
              </a:defRPr>
            </a:lvl5pPr>
            <a:lvl6pPr marL="2743200" lvl="5" indent="-228600" algn="l">
              <a:spcBef>
                <a:spcPts val="280"/>
              </a:spcBef>
              <a:spcAft>
                <a:spcPts val="0"/>
              </a:spcAft>
              <a:buClr>
                <a:srgbClr val="888888"/>
              </a:buClr>
              <a:buSzPts val="1400"/>
              <a:buNone/>
              <a:defRPr sz="1400">
                <a:solidFill>
                  <a:srgbClr val="888888"/>
                </a:solidFill>
              </a:defRPr>
            </a:lvl6pPr>
            <a:lvl7pPr marL="3200400" lvl="6" indent="-228600" algn="l">
              <a:spcBef>
                <a:spcPts val="280"/>
              </a:spcBef>
              <a:spcAft>
                <a:spcPts val="0"/>
              </a:spcAft>
              <a:buClr>
                <a:srgbClr val="888888"/>
              </a:buClr>
              <a:buSzPts val="1400"/>
              <a:buNone/>
              <a:defRPr sz="1400">
                <a:solidFill>
                  <a:srgbClr val="888888"/>
                </a:solidFill>
              </a:defRPr>
            </a:lvl7pPr>
            <a:lvl8pPr marL="3657600" lvl="7" indent="-228600" algn="l">
              <a:spcBef>
                <a:spcPts val="280"/>
              </a:spcBef>
              <a:spcAft>
                <a:spcPts val="0"/>
              </a:spcAft>
              <a:buClr>
                <a:srgbClr val="888888"/>
              </a:buClr>
              <a:buSzPts val="1400"/>
              <a:buNone/>
              <a:defRPr sz="1400">
                <a:solidFill>
                  <a:srgbClr val="888888"/>
                </a:solidFill>
              </a:defRPr>
            </a:lvl8pPr>
            <a:lvl9pPr marL="4114800" lvl="8" indent="-228600" algn="l">
              <a:spcBef>
                <a:spcPts val="280"/>
              </a:spcBef>
              <a:spcAft>
                <a:spcPts val="0"/>
              </a:spcAft>
              <a:buClr>
                <a:srgbClr val="888888"/>
              </a:buClr>
              <a:buSzPts val="1400"/>
              <a:buNone/>
              <a:defRPr sz="1400">
                <a:solidFill>
                  <a:srgbClr val="888888"/>
                </a:solidFill>
              </a:defRPr>
            </a:lvl9pPr>
          </a:lstStyle>
          <a:p>
            <a:endParaRPr/>
          </a:p>
        </p:txBody>
      </p:sp>
      <p:sp>
        <p:nvSpPr>
          <p:cNvPr id="34" name="Google Shape;34;p19"/>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5" name="Google Shape;35;p19"/>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36" name="Google Shape;36;p19"/>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matchingName="Two Content" type="twoObj">
  <p:cSld name="TWO_OBJECTS">
    <p:spTree>
      <p:nvGrpSpPr>
        <p:cNvPr id="1" name="Shape 37"/>
        <p:cNvGrpSpPr/>
        <p:nvPr/>
      </p:nvGrpSpPr>
      <p:grpSpPr>
        <a:xfrm>
          <a:off x="0" y="0"/>
          <a:ext cx="0" cy="0"/>
          <a:chOff x="0" y="0"/>
          <a:chExt cx="0" cy="0"/>
        </a:xfrm>
      </p:grpSpPr>
      <p:sp>
        <p:nvSpPr>
          <p:cNvPr id="38" name="Google Shape;38;p20"/>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39" name="Google Shape;39;p20"/>
          <p:cNvSpPr txBox="1">
            <a:spLocks noGrp="1"/>
          </p:cNvSpPr>
          <p:nvPr>
            <p:ph type="body" idx="1"/>
          </p:nvPr>
        </p:nvSpPr>
        <p:spPr>
          <a:xfrm>
            <a:off x="457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0" name="Google Shape;40;p20"/>
          <p:cNvSpPr txBox="1">
            <a:spLocks noGrp="1"/>
          </p:cNvSpPr>
          <p:nvPr>
            <p:ph type="body" idx="2"/>
          </p:nvPr>
        </p:nvSpPr>
        <p:spPr>
          <a:xfrm>
            <a:off x="4648200" y="1600200"/>
            <a:ext cx="4038600" cy="4525963"/>
          </a:xfrm>
          <a:prstGeom prst="rect">
            <a:avLst/>
          </a:prstGeom>
          <a:noFill/>
          <a:ln>
            <a:noFill/>
          </a:ln>
        </p:spPr>
        <p:txBody>
          <a:bodyPr spcFirstLastPara="1" wrap="square" lIns="91425" tIns="45700" rIns="91425" bIns="45700" anchor="t" anchorCtr="0">
            <a:normAutofit/>
          </a:bodyPr>
          <a:lstStyle>
            <a:lvl1pPr marL="457200" lvl="0" indent="-406400" algn="l">
              <a:spcBef>
                <a:spcPts val="560"/>
              </a:spcBef>
              <a:spcAft>
                <a:spcPts val="0"/>
              </a:spcAft>
              <a:buClr>
                <a:schemeClr val="dk1"/>
              </a:buClr>
              <a:buSzPts val="2800"/>
              <a:buChar char="•"/>
              <a:defRPr sz="2800"/>
            </a:lvl1pPr>
            <a:lvl2pPr marL="914400" lvl="1" indent="-381000" algn="l">
              <a:spcBef>
                <a:spcPts val="480"/>
              </a:spcBef>
              <a:spcAft>
                <a:spcPts val="0"/>
              </a:spcAft>
              <a:buClr>
                <a:schemeClr val="dk1"/>
              </a:buClr>
              <a:buSzPts val="2400"/>
              <a:buChar char="–"/>
              <a:defRPr sz="2400"/>
            </a:lvl2pPr>
            <a:lvl3pPr marL="1371600" lvl="2" indent="-355600" algn="l">
              <a:spcBef>
                <a:spcPts val="400"/>
              </a:spcBef>
              <a:spcAft>
                <a:spcPts val="0"/>
              </a:spcAft>
              <a:buClr>
                <a:schemeClr val="dk1"/>
              </a:buClr>
              <a:buSzPts val="2000"/>
              <a:buChar char="•"/>
              <a:defRPr sz="2000"/>
            </a:lvl3pPr>
            <a:lvl4pPr marL="1828800" lvl="3" indent="-342900" algn="l">
              <a:spcBef>
                <a:spcPts val="360"/>
              </a:spcBef>
              <a:spcAft>
                <a:spcPts val="0"/>
              </a:spcAft>
              <a:buClr>
                <a:schemeClr val="dk1"/>
              </a:buClr>
              <a:buSzPts val="1800"/>
              <a:buChar char="–"/>
              <a:defRPr sz="1800"/>
            </a:lvl4pPr>
            <a:lvl5pPr marL="2286000" lvl="4" indent="-342900" algn="l">
              <a:spcBef>
                <a:spcPts val="360"/>
              </a:spcBef>
              <a:spcAft>
                <a:spcPts val="0"/>
              </a:spcAft>
              <a:buClr>
                <a:schemeClr val="dk1"/>
              </a:buClr>
              <a:buSzPts val="1800"/>
              <a:buChar char="»"/>
              <a:defRPr sz="1800"/>
            </a:lvl5pPr>
            <a:lvl6pPr marL="2743200" lvl="5" indent="-342900" algn="l">
              <a:spcBef>
                <a:spcPts val="360"/>
              </a:spcBef>
              <a:spcAft>
                <a:spcPts val="0"/>
              </a:spcAft>
              <a:buClr>
                <a:schemeClr val="dk1"/>
              </a:buClr>
              <a:buSzPts val="1800"/>
              <a:buChar char="•"/>
              <a:defRPr sz="1800"/>
            </a:lvl6pPr>
            <a:lvl7pPr marL="3200400" lvl="6" indent="-342900" algn="l">
              <a:spcBef>
                <a:spcPts val="360"/>
              </a:spcBef>
              <a:spcAft>
                <a:spcPts val="0"/>
              </a:spcAft>
              <a:buClr>
                <a:schemeClr val="dk1"/>
              </a:buClr>
              <a:buSzPts val="1800"/>
              <a:buChar char="•"/>
              <a:defRPr sz="1800"/>
            </a:lvl7pPr>
            <a:lvl8pPr marL="3657600" lvl="7" indent="-342900" algn="l">
              <a:spcBef>
                <a:spcPts val="360"/>
              </a:spcBef>
              <a:spcAft>
                <a:spcPts val="0"/>
              </a:spcAft>
              <a:buClr>
                <a:schemeClr val="dk1"/>
              </a:buClr>
              <a:buSzPts val="1800"/>
              <a:buChar char="•"/>
              <a:defRPr sz="1800"/>
            </a:lvl8pPr>
            <a:lvl9pPr marL="4114800" lvl="8" indent="-342900" algn="l">
              <a:spcBef>
                <a:spcPts val="360"/>
              </a:spcBef>
              <a:spcAft>
                <a:spcPts val="0"/>
              </a:spcAft>
              <a:buClr>
                <a:schemeClr val="dk1"/>
              </a:buClr>
              <a:buSzPts val="1800"/>
              <a:buChar char="•"/>
              <a:defRPr sz="1800"/>
            </a:lvl9pPr>
          </a:lstStyle>
          <a:p>
            <a:endParaRPr/>
          </a:p>
        </p:txBody>
      </p:sp>
      <p:sp>
        <p:nvSpPr>
          <p:cNvPr id="41" name="Google Shape;41;p20"/>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2" name="Google Shape;42;p20"/>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43" name="Google Shape;43;p20"/>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matchingName="Comparison" type="twoTxTwoObj">
  <p:cSld name="TWO_OBJECTS_WITH_TEXT">
    <p:spTree>
      <p:nvGrpSpPr>
        <p:cNvPr id="1" name="Shape 44"/>
        <p:cNvGrpSpPr/>
        <p:nvPr/>
      </p:nvGrpSpPr>
      <p:grpSpPr>
        <a:xfrm>
          <a:off x="0" y="0"/>
          <a:ext cx="0" cy="0"/>
          <a:chOff x="0" y="0"/>
          <a:chExt cx="0" cy="0"/>
        </a:xfrm>
      </p:grpSpPr>
      <p:sp>
        <p:nvSpPr>
          <p:cNvPr id="45" name="Google Shape;45;p21"/>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4400"/>
              <a:buFont typeface="Calibri"/>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46" name="Google Shape;46;p21"/>
          <p:cNvSpPr txBox="1">
            <a:spLocks noGrp="1"/>
          </p:cNvSpPr>
          <p:nvPr>
            <p:ph type="body" idx="1"/>
          </p:nvPr>
        </p:nvSpPr>
        <p:spPr>
          <a:xfrm>
            <a:off x="457200" y="1535113"/>
            <a:ext cx="4040188"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7" name="Google Shape;47;p21"/>
          <p:cNvSpPr txBox="1">
            <a:spLocks noGrp="1"/>
          </p:cNvSpPr>
          <p:nvPr>
            <p:ph type="body" idx="2"/>
          </p:nvPr>
        </p:nvSpPr>
        <p:spPr>
          <a:xfrm>
            <a:off x="457200" y="2174875"/>
            <a:ext cx="4040188"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48" name="Google Shape;48;p21"/>
          <p:cNvSpPr txBox="1">
            <a:spLocks noGrp="1"/>
          </p:cNvSpPr>
          <p:nvPr>
            <p:ph type="body" idx="3"/>
          </p:nvPr>
        </p:nvSpPr>
        <p:spPr>
          <a:xfrm>
            <a:off x="4645025" y="1535113"/>
            <a:ext cx="4041775" cy="639762"/>
          </a:xfrm>
          <a:prstGeom prst="rect">
            <a:avLst/>
          </a:prstGeom>
          <a:noFill/>
          <a:ln>
            <a:noFill/>
          </a:ln>
        </p:spPr>
        <p:txBody>
          <a:bodyPr spcFirstLastPara="1" wrap="square" lIns="91425" tIns="45700" rIns="91425" bIns="45700" anchor="b" anchorCtr="0">
            <a:normAutofit/>
          </a:bodyPr>
          <a:lstStyle>
            <a:lvl1pPr marL="457200" lvl="0" indent="-228600" algn="l">
              <a:spcBef>
                <a:spcPts val="480"/>
              </a:spcBef>
              <a:spcAft>
                <a:spcPts val="0"/>
              </a:spcAft>
              <a:buClr>
                <a:schemeClr val="dk1"/>
              </a:buClr>
              <a:buSzPts val="2400"/>
              <a:buNone/>
              <a:defRPr sz="2400" b="1"/>
            </a:lvl1pPr>
            <a:lvl2pPr marL="914400" lvl="1" indent="-228600" algn="l">
              <a:spcBef>
                <a:spcPts val="400"/>
              </a:spcBef>
              <a:spcAft>
                <a:spcPts val="0"/>
              </a:spcAft>
              <a:buClr>
                <a:schemeClr val="dk1"/>
              </a:buClr>
              <a:buSzPts val="2000"/>
              <a:buNone/>
              <a:defRPr sz="2000" b="1"/>
            </a:lvl2pPr>
            <a:lvl3pPr marL="1371600" lvl="2" indent="-228600" algn="l">
              <a:spcBef>
                <a:spcPts val="360"/>
              </a:spcBef>
              <a:spcAft>
                <a:spcPts val="0"/>
              </a:spcAft>
              <a:buClr>
                <a:schemeClr val="dk1"/>
              </a:buClr>
              <a:buSzPts val="1800"/>
              <a:buNone/>
              <a:defRPr sz="1800" b="1"/>
            </a:lvl3pPr>
            <a:lvl4pPr marL="1828800" lvl="3" indent="-228600" algn="l">
              <a:spcBef>
                <a:spcPts val="320"/>
              </a:spcBef>
              <a:spcAft>
                <a:spcPts val="0"/>
              </a:spcAft>
              <a:buClr>
                <a:schemeClr val="dk1"/>
              </a:buClr>
              <a:buSzPts val="1600"/>
              <a:buNone/>
              <a:defRPr sz="1600" b="1"/>
            </a:lvl4pPr>
            <a:lvl5pPr marL="2286000" lvl="4" indent="-228600" algn="l">
              <a:spcBef>
                <a:spcPts val="320"/>
              </a:spcBef>
              <a:spcAft>
                <a:spcPts val="0"/>
              </a:spcAft>
              <a:buClr>
                <a:schemeClr val="dk1"/>
              </a:buClr>
              <a:buSzPts val="1600"/>
              <a:buNone/>
              <a:defRPr sz="1600" b="1"/>
            </a:lvl5pPr>
            <a:lvl6pPr marL="2743200" lvl="5" indent="-228600" algn="l">
              <a:spcBef>
                <a:spcPts val="320"/>
              </a:spcBef>
              <a:spcAft>
                <a:spcPts val="0"/>
              </a:spcAft>
              <a:buClr>
                <a:schemeClr val="dk1"/>
              </a:buClr>
              <a:buSzPts val="1600"/>
              <a:buNone/>
              <a:defRPr sz="1600" b="1"/>
            </a:lvl6pPr>
            <a:lvl7pPr marL="3200400" lvl="6" indent="-228600" algn="l">
              <a:spcBef>
                <a:spcPts val="320"/>
              </a:spcBef>
              <a:spcAft>
                <a:spcPts val="0"/>
              </a:spcAft>
              <a:buClr>
                <a:schemeClr val="dk1"/>
              </a:buClr>
              <a:buSzPts val="1600"/>
              <a:buNone/>
              <a:defRPr sz="1600" b="1"/>
            </a:lvl7pPr>
            <a:lvl8pPr marL="3657600" lvl="7" indent="-228600" algn="l">
              <a:spcBef>
                <a:spcPts val="320"/>
              </a:spcBef>
              <a:spcAft>
                <a:spcPts val="0"/>
              </a:spcAft>
              <a:buClr>
                <a:schemeClr val="dk1"/>
              </a:buClr>
              <a:buSzPts val="1600"/>
              <a:buNone/>
              <a:defRPr sz="1600" b="1"/>
            </a:lvl8pPr>
            <a:lvl9pPr marL="4114800" lvl="8" indent="-228600" algn="l">
              <a:spcBef>
                <a:spcPts val="320"/>
              </a:spcBef>
              <a:spcAft>
                <a:spcPts val="0"/>
              </a:spcAft>
              <a:buClr>
                <a:schemeClr val="dk1"/>
              </a:buClr>
              <a:buSzPts val="1600"/>
              <a:buNone/>
              <a:defRPr sz="1600" b="1"/>
            </a:lvl9pPr>
          </a:lstStyle>
          <a:p>
            <a:endParaRPr/>
          </a:p>
        </p:txBody>
      </p:sp>
      <p:sp>
        <p:nvSpPr>
          <p:cNvPr id="49" name="Google Shape;49;p21"/>
          <p:cNvSpPr txBox="1">
            <a:spLocks noGrp="1"/>
          </p:cNvSpPr>
          <p:nvPr>
            <p:ph type="body" idx="4"/>
          </p:nvPr>
        </p:nvSpPr>
        <p:spPr>
          <a:xfrm>
            <a:off x="4645025" y="2174875"/>
            <a:ext cx="4041775" cy="3951288"/>
          </a:xfrm>
          <a:prstGeom prst="rect">
            <a:avLst/>
          </a:prstGeom>
          <a:noFill/>
          <a:ln>
            <a:noFill/>
          </a:ln>
        </p:spPr>
        <p:txBody>
          <a:bodyPr spcFirstLastPara="1" wrap="square" lIns="91425" tIns="45700" rIns="91425" bIns="45700" anchor="t" anchorCtr="0">
            <a:normAutofit/>
          </a:bodyPr>
          <a:lstStyle>
            <a:lvl1pPr marL="457200" lvl="0" indent="-381000" algn="l">
              <a:spcBef>
                <a:spcPts val="480"/>
              </a:spcBef>
              <a:spcAft>
                <a:spcPts val="0"/>
              </a:spcAft>
              <a:buClr>
                <a:schemeClr val="dk1"/>
              </a:buClr>
              <a:buSzPts val="2400"/>
              <a:buChar char="•"/>
              <a:defRPr sz="2400"/>
            </a:lvl1pPr>
            <a:lvl2pPr marL="914400" lvl="1" indent="-355600" algn="l">
              <a:spcBef>
                <a:spcPts val="400"/>
              </a:spcBef>
              <a:spcAft>
                <a:spcPts val="0"/>
              </a:spcAft>
              <a:buClr>
                <a:schemeClr val="dk1"/>
              </a:buClr>
              <a:buSzPts val="2000"/>
              <a:buChar char="–"/>
              <a:defRPr sz="2000"/>
            </a:lvl2pPr>
            <a:lvl3pPr marL="1371600" lvl="2" indent="-342900" algn="l">
              <a:spcBef>
                <a:spcPts val="360"/>
              </a:spcBef>
              <a:spcAft>
                <a:spcPts val="0"/>
              </a:spcAft>
              <a:buClr>
                <a:schemeClr val="dk1"/>
              </a:buClr>
              <a:buSzPts val="1800"/>
              <a:buChar char="•"/>
              <a:defRPr sz="1800"/>
            </a:lvl3pPr>
            <a:lvl4pPr marL="1828800" lvl="3" indent="-330200" algn="l">
              <a:spcBef>
                <a:spcPts val="320"/>
              </a:spcBef>
              <a:spcAft>
                <a:spcPts val="0"/>
              </a:spcAft>
              <a:buClr>
                <a:schemeClr val="dk1"/>
              </a:buClr>
              <a:buSzPts val="1600"/>
              <a:buChar char="–"/>
              <a:defRPr sz="1600"/>
            </a:lvl4pPr>
            <a:lvl5pPr marL="2286000" lvl="4" indent="-330200" algn="l">
              <a:spcBef>
                <a:spcPts val="320"/>
              </a:spcBef>
              <a:spcAft>
                <a:spcPts val="0"/>
              </a:spcAft>
              <a:buClr>
                <a:schemeClr val="dk1"/>
              </a:buClr>
              <a:buSzPts val="1600"/>
              <a:buChar char="»"/>
              <a:defRPr sz="1600"/>
            </a:lvl5pPr>
            <a:lvl6pPr marL="2743200" lvl="5" indent="-330200" algn="l">
              <a:spcBef>
                <a:spcPts val="320"/>
              </a:spcBef>
              <a:spcAft>
                <a:spcPts val="0"/>
              </a:spcAft>
              <a:buClr>
                <a:schemeClr val="dk1"/>
              </a:buClr>
              <a:buSzPts val="1600"/>
              <a:buChar char="•"/>
              <a:defRPr sz="1600"/>
            </a:lvl6pPr>
            <a:lvl7pPr marL="3200400" lvl="6" indent="-330200" algn="l">
              <a:spcBef>
                <a:spcPts val="320"/>
              </a:spcBef>
              <a:spcAft>
                <a:spcPts val="0"/>
              </a:spcAft>
              <a:buClr>
                <a:schemeClr val="dk1"/>
              </a:buClr>
              <a:buSzPts val="1600"/>
              <a:buChar char="•"/>
              <a:defRPr sz="1600"/>
            </a:lvl7pPr>
            <a:lvl8pPr marL="3657600" lvl="7" indent="-330200" algn="l">
              <a:spcBef>
                <a:spcPts val="320"/>
              </a:spcBef>
              <a:spcAft>
                <a:spcPts val="0"/>
              </a:spcAft>
              <a:buClr>
                <a:schemeClr val="dk1"/>
              </a:buClr>
              <a:buSzPts val="1600"/>
              <a:buChar char="•"/>
              <a:defRPr sz="1600"/>
            </a:lvl8pPr>
            <a:lvl9pPr marL="4114800" lvl="8" indent="-330200" algn="l">
              <a:spcBef>
                <a:spcPts val="320"/>
              </a:spcBef>
              <a:spcAft>
                <a:spcPts val="0"/>
              </a:spcAft>
              <a:buClr>
                <a:schemeClr val="dk1"/>
              </a:buClr>
              <a:buSzPts val="1600"/>
              <a:buChar char="•"/>
              <a:defRPr sz="1600"/>
            </a:lvl9pPr>
          </a:lstStyle>
          <a:p>
            <a:endParaRPr/>
          </a:p>
        </p:txBody>
      </p:sp>
      <p:sp>
        <p:nvSpPr>
          <p:cNvPr id="50" name="Google Shape;50;p21"/>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1" name="Google Shape;51;p21"/>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2" name="Google Shape;52;p21"/>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matchingName="Title Only" type="titleOnly">
  <p:cSld name="TITLE_ONLY">
    <p:spTree>
      <p:nvGrpSpPr>
        <p:cNvPr id="1" name="Shape 53"/>
        <p:cNvGrpSpPr/>
        <p:nvPr/>
      </p:nvGrpSpPr>
      <p:grpSpPr>
        <a:xfrm>
          <a:off x="0" y="0"/>
          <a:ext cx="0" cy="0"/>
          <a:chOff x="0" y="0"/>
          <a:chExt cx="0" cy="0"/>
        </a:xfrm>
      </p:grpSpPr>
      <p:sp>
        <p:nvSpPr>
          <p:cNvPr id="54" name="Google Shape;54;p22"/>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55" name="Google Shape;55;p22"/>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6" name="Google Shape;56;p22"/>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57" name="Google Shape;57;p22"/>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matchingName="Content with Caption" type="objTx">
  <p:cSld name="OBJECT_WITH_CAPTION_TEXT">
    <p:spTree>
      <p:nvGrpSpPr>
        <p:cNvPr id="1" name="Shape 58"/>
        <p:cNvGrpSpPr/>
        <p:nvPr/>
      </p:nvGrpSpPr>
      <p:grpSpPr>
        <a:xfrm>
          <a:off x="0" y="0"/>
          <a:ext cx="0" cy="0"/>
          <a:chOff x="0" y="0"/>
          <a:chExt cx="0" cy="0"/>
        </a:xfrm>
      </p:grpSpPr>
      <p:sp>
        <p:nvSpPr>
          <p:cNvPr id="59" name="Google Shape;59;p23"/>
          <p:cNvSpPr txBox="1">
            <a:spLocks noGrp="1"/>
          </p:cNvSpPr>
          <p:nvPr>
            <p:ph type="title"/>
          </p:nvPr>
        </p:nvSpPr>
        <p:spPr>
          <a:xfrm>
            <a:off x="457200" y="273050"/>
            <a:ext cx="3008313" cy="1162050"/>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0" name="Google Shape;60;p23"/>
          <p:cNvSpPr txBox="1">
            <a:spLocks noGrp="1"/>
          </p:cNvSpPr>
          <p:nvPr>
            <p:ph type="body" idx="1"/>
          </p:nvPr>
        </p:nvSpPr>
        <p:spPr>
          <a:xfrm>
            <a:off x="3575050" y="273050"/>
            <a:ext cx="5111750" cy="5853113"/>
          </a:xfrm>
          <a:prstGeom prst="rect">
            <a:avLst/>
          </a:prstGeom>
          <a:noFill/>
          <a:ln>
            <a:noFill/>
          </a:ln>
        </p:spPr>
        <p:txBody>
          <a:bodyPr spcFirstLastPara="1" wrap="square" lIns="91425" tIns="45700" rIns="91425" bIns="45700" anchor="t" anchorCtr="0">
            <a:normAutofit/>
          </a:bodyPr>
          <a:lstStyle>
            <a:lvl1pPr marL="457200" lvl="0" indent="-431800" algn="l">
              <a:spcBef>
                <a:spcPts val="640"/>
              </a:spcBef>
              <a:spcAft>
                <a:spcPts val="0"/>
              </a:spcAft>
              <a:buClr>
                <a:schemeClr val="dk1"/>
              </a:buClr>
              <a:buSzPts val="3200"/>
              <a:buChar char="•"/>
              <a:defRPr sz="3200"/>
            </a:lvl1pPr>
            <a:lvl2pPr marL="914400" lvl="1" indent="-406400" algn="l">
              <a:spcBef>
                <a:spcPts val="560"/>
              </a:spcBef>
              <a:spcAft>
                <a:spcPts val="0"/>
              </a:spcAft>
              <a:buClr>
                <a:schemeClr val="dk1"/>
              </a:buClr>
              <a:buSzPts val="2800"/>
              <a:buChar char="–"/>
              <a:defRPr sz="2800"/>
            </a:lvl2pPr>
            <a:lvl3pPr marL="1371600" lvl="2" indent="-381000" algn="l">
              <a:spcBef>
                <a:spcPts val="480"/>
              </a:spcBef>
              <a:spcAft>
                <a:spcPts val="0"/>
              </a:spcAft>
              <a:buClr>
                <a:schemeClr val="dk1"/>
              </a:buClr>
              <a:buSzPts val="2400"/>
              <a:buChar char="•"/>
              <a:defRPr sz="2400"/>
            </a:lvl3pPr>
            <a:lvl4pPr marL="1828800" lvl="3" indent="-355600" algn="l">
              <a:spcBef>
                <a:spcPts val="400"/>
              </a:spcBef>
              <a:spcAft>
                <a:spcPts val="0"/>
              </a:spcAft>
              <a:buClr>
                <a:schemeClr val="dk1"/>
              </a:buClr>
              <a:buSzPts val="2000"/>
              <a:buChar char="–"/>
              <a:defRPr sz="2000"/>
            </a:lvl4pPr>
            <a:lvl5pPr marL="2286000" lvl="4" indent="-355600" algn="l">
              <a:spcBef>
                <a:spcPts val="400"/>
              </a:spcBef>
              <a:spcAft>
                <a:spcPts val="0"/>
              </a:spcAft>
              <a:buClr>
                <a:schemeClr val="dk1"/>
              </a:buClr>
              <a:buSzPts val="2000"/>
              <a:buChar char="»"/>
              <a:defRPr sz="2000"/>
            </a:lvl5pPr>
            <a:lvl6pPr marL="2743200" lvl="5" indent="-355600" algn="l">
              <a:spcBef>
                <a:spcPts val="400"/>
              </a:spcBef>
              <a:spcAft>
                <a:spcPts val="0"/>
              </a:spcAft>
              <a:buClr>
                <a:schemeClr val="dk1"/>
              </a:buClr>
              <a:buSzPts val="2000"/>
              <a:buChar char="•"/>
              <a:defRPr sz="2000"/>
            </a:lvl6pPr>
            <a:lvl7pPr marL="3200400" lvl="6" indent="-355600" algn="l">
              <a:spcBef>
                <a:spcPts val="400"/>
              </a:spcBef>
              <a:spcAft>
                <a:spcPts val="0"/>
              </a:spcAft>
              <a:buClr>
                <a:schemeClr val="dk1"/>
              </a:buClr>
              <a:buSzPts val="2000"/>
              <a:buChar char="•"/>
              <a:defRPr sz="2000"/>
            </a:lvl7pPr>
            <a:lvl8pPr marL="3657600" lvl="7" indent="-355600" algn="l">
              <a:spcBef>
                <a:spcPts val="400"/>
              </a:spcBef>
              <a:spcAft>
                <a:spcPts val="0"/>
              </a:spcAft>
              <a:buClr>
                <a:schemeClr val="dk1"/>
              </a:buClr>
              <a:buSzPts val="2000"/>
              <a:buChar char="•"/>
              <a:defRPr sz="2000"/>
            </a:lvl8pPr>
            <a:lvl9pPr marL="4114800" lvl="8" indent="-355600" algn="l">
              <a:spcBef>
                <a:spcPts val="400"/>
              </a:spcBef>
              <a:spcAft>
                <a:spcPts val="0"/>
              </a:spcAft>
              <a:buClr>
                <a:schemeClr val="dk1"/>
              </a:buClr>
              <a:buSzPts val="2000"/>
              <a:buChar char="•"/>
              <a:defRPr sz="2000"/>
            </a:lvl9pPr>
          </a:lstStyle>
          <a:p>
            <a:endParaRPr/>
          </a:p>
        </p:txBody>
      </p:sp>
      <p:sp>
        <p:nvSpPr>
          <p:cNvPr id="61" name="Google Shape;61;p23"/>
          <p:cNvSpPr txBox="1">
            <a:spLocks noGrp="1"/>
          </p:cNvSpPr>
          <p:nvPr>
            <p:ph type="body" idx="2"/>
          </p:nvPr>
        </p:nvSpPr>
        <p:spPr>
          <a:xfrm>
            <a:off x="457200" y="1435100"/>
            <a:ext cx="3008313" cy="4691063"/>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2" name="Google Shape;62;p2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3" name="Google Shape;63;p2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64" name="Google Shape;64;p2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matchingName="Picture with Caption" type="picTx">
  <p:cSld name="PICTURE_WITH_CAPTION_TEXT">
    <p:spTree>
      <p:nvGrpSpPr>
        <p:cNvPr id="1" name="Shape 65"/>
        <p:cNvGrpSpPr/>
        <p:nvPr/>
      </p:nvGrpSpPr>
      <p:grpSpPr>
        <a:xfrm>
          <a:off x="0" y="0"/>
          <a:ext cx="0" cy="0"/>
          <a:chOff x="0" y="0"/>
          <a:chExt cx="0" cy="0"/>
        </a:xfrm>
      </p:grpSpPr>
      <p:sp>
        <p:nvSpPr>
          <p:cNvPr id="66" name="Google Shape;66;p24"/>
          <p:cNvSpPr txBox="1">
            <a:spLocks noGrp="1"/>
          </p:cNvSpPr>
          <p:nvPr>
            <p:ph type="title"/>
          </p:nvPr>
        </p:nvSpPr>
        <p:spPr>
          <a:xfrm>
            <a:off x="1792288" y="4800600"/>
            <a:ext cx="5486400" cy="566738"/>
          </a:xfrm>
          <a:prstGeom prst="rect">
            <a:avLst/>
          </a:prstGeom>
          <a:noFill/>
          <a:ln>
            <a:noFill/>
          </a:ln>
        </p:spPr>
        <p:txBody>
          <a:bodyPr spcFirstLastPara="1" wrap="square" lIns="91425" tIns="45700" rIns="91425" bIns="45700" anchor="b" anchorCtr="0">
            <a:normAutofit/>
          </a:bodyPr>
          <a:lstStyle>
            <a:lvl1pPr lvl="0" algn="l">
              <a:spcBef>
                <a:spcPts val="0"/>
              </a:spcBef>
              <a:spcAft>
                <a:spcPts val="0"/>
              </a:spcAft>
              <a:buClr>
                <a:schemeClr val="dk1"/>
              </a:buClr>
              <a:buSzPts val="2000"/>
              <a:buFont typeface="Calibri"/>
              <a:buNone/>
              <a:defRPr sz="2000" b="1"/>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67" name="Google Shape;67;p24"/>
          <p:cNvSpPr>
            <a:spLocks noGrp="1"/>
          </p:cNvSpPr>
          <p:nvPr>
            <p:ph type="pic" idx="2"/>
          </p:nvPr>
        </p:nvSpPr>
        <p:spPr>
          <a:xfrm>
            <a:off x="1792288" y="612775"/>
            <a:ext cx="5486400" cy="4114800"/>
          </a:xfrm>
          <a:prstGeom prst="rect">
            <a:avLst/>
          </a:prstGeom>
          <a:noFill/>
          <a:ln>
            <a:noFill/>
          </a:ln>
        </p:spPr>
      </p:sp>
      <p:sp>
        <p:nvSpPr>
          <p:cNvPr id="68" name="Google Shape;68;p24"/>
          <p:cNvSpPr txBox="1">
            <a:spLocks noGrp="1"/>
          </p:cNvSpPr>
          <p:nvPr>
            <p:ph type="body" idx="1"/>
          </p:nvPr>
        </p:nvSpPr>
        <p:spPr>
          <a:xfrm>
            <a:off x="1792288" y="5367338"/>
            <a:ext cx="5486400" cy="804862"/>
          </a:xfrm>
          <a:prstGeom prst="rect">
            <a:avLst/>
          </a:prstGeom>
          <a:noFill/>
          <a:ln>
            <a:noFill/>
          </a:ln>
        </p:spPr>
        <p:txBody>
          <a:bodyPr spcFirstLastPara="1" wrap="square" lIns="91425" tIns="45700" rIns="91425" bIns="45700" anchor="t" anchorCtr="0">
            <a:normAutofit/>
          </a:bodyPr>
          <a:lstStyle>
            <a:lvl1pPr marL="457200" lvl="0" indent="-228600" algn="l">
              <a:spcBef>
                <a:spcPts val="280"/>
              </a:spcBef>
              <a:spcAft>
                <a:spcPts val="0"/>
              </a:spcAft>
              <a:buClr>
                <a:schemeClr val="dk1"/>
              </a:buClr>
              <a:buSzPts val="1400"/>
              <a:buNone/>
              <a:defRPr sz="1400"/>
            </a:lvl1pPr>
            <a:lvl2pPr marL="914400" lvl="1" indent="-228600" algn="l">
              <a:spcBef>
                <a:spcPts val="240"/>
              </a:spcBef>
              <a:spcAft>
                <a:spcPts val="0"/>
              </a:spcAft>
              <a:buClr>
                <a:schemeClr val="dk1"/>
              </a:buClr>
              <a:buSzPts val="1200"/>
              <a:buNone/>
              <a:defRPr sz="1200"/>
            </a:lvl2pPr>
            <a:lvl3pPr marL="1371600" lvl="2" indent="-228600" algn="l">
              <a:spcBef>
                <a:spcPts val="200"/>
              </a:spcBef>
              <a:spcAft>
                <a:spcPts val="0"/>
              </a:spcAft>
              <a:buClr>
                <a:schemeClr val="dk1"/>
              </a:buClr>
              <a:buSzPts val="1000"/>
              <a:buNone/>
              <a:defRPr sz="1000"/>
            </a:lvl3pPr>
            <a:lvl4pPr marL="1828800" lvl="3" indent="-228600" algn="l">
              <a:spcBef>
                <a:spcPts val="180"/>
              </a:spcBef>
              <a:spcAft>
                <a:spcPts val="0"/>
              </a:spcAft>
              <a:buClr>
                <a:schemeClr val="dk1"/>
              </a:buClr>
              <a:buSzPts val="900"/>
              <a:buNone/>
              <a:defRPr sz="900"/>
            </a:lvl4pPr>
            <a:lvl5pPr marL="2286000" lvl="4" indent="-228600" algn="l">
              <a:spcBef>
                <a:spcPts val="180"/>
              </a:spcBef>
              <a:spcAft>
                <a:spcPts val="0"/>
              </a:spcAft>
              <a:buClr>
                <a:schemeClr val="dk1"/>
              </a:buClr>
              <a:buSzPts val="900"/>
              <a:buNone/>
              <a:defRPr sz="900"/>
            </a:lvl5pPr>
            <a:lvl6pPr marL="2743200" lvl="5" indent="-228600" algn="l">
              <a:spcBef>
                <a:spcPts val="180"/>
              </a:spcBef>
              <a:spcAft>
                <a:spcPts val="0"/>
              </a:spcAft>
              <a:buClr>
                <a:schemeClr val="dk1"/>
              </a:buClr>
              <a:buSzPts val="900"/>
              <a:buNone/>
              <a:defRPr sz="900"/>
            </a:lvl6pPr>
            <a:lvl7pPr marL="3200400" lvl="6" indent="-228600" algn="l">
              <a:spcBef>
                <a:spcPts val="180"/>
              </a:spcBef>
              <a:spcAft>
                <a:spcPts val="0"/>
              </a:spcAft>
              <a:buClr>
                <a:schemeClr val="dk1"/>
              </a:buClr>
              <a:buSzPts val="900"/>
              <a:buNone/>
              <a:defRPr sz="900"/>
            </a:lvl7pPr>
            <a:lvl8pPr marL="3657600" lvl="7" indent="-228600" algn="l">
              <a:spcBef>
                <a:spcPts val="180"/>
              </a:spcBef>
              <a:spcAft>
                <a:spcPts val="0"/>
              </a:spcAft>
              <a:buClr>
                <a:schemeClr val="dk1"/>
              </a:buClr>
              <a:buSzPts val="900"/>
              <a:buNone/>
              <a:defRPr sz="900"/>
            </a:lvl8pPr>
            <a:lvl9pPr marL="4114800" lvl="8" indent="-228600" algn="l">
              <a:spcBef>
                <a:spcPts val="180"/>
              </a:spcBef>
              <a:spcAft>
                <a:spcPts val="0"/>
              </a:spcAft>
              <a:buClr>
                <a:schemeClr val="dk1"/>
              </a:buClr>
              <a:buSzPts val="900"/>
              <a:buNone/>
              <a:defRPr sz="900"/>
            </a:lvl9pPr>
          </a:lstStyle>
          <a:p>
            <a:endParaRPr/>
          </a:p>
        </p:txBody>
      </p:sp>
      <p:sp>
        <p:nvSpPr>
          <p:cNvPr id="69" name="Google Shape;69;p24"/>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0" name="Google Shape;70;p24"/>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1" name="Google Shape;71;p24"/>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matchingName="Title and Vertical Text" type="vertTx">
  <p:cSld name="VERTICAL_TEXT">
    <p:spTree>
      <p:nvGrpSpPr>
        <p:cNvPr id="1" name="Shape 72"/>
        <p:cNvGrpSpPr/>
        <p:nvPr/>
      </p:nvGrpSpPr>
      <p:grpSpPr>
        <a:xfrm>
          <a:off x="0" y="0"/>
          <a:ext cx="0" cy="0"/>
          <a:chOff x="0" y="0"/>
          <a:chExt cx="0" cy="0"/>
        </a:xfrm>
      </p:grpSpPr>
      <p:sp>
        <p:nvSpPr>
          <p:cNvPr id="73" name="Google Shape;73;p25"/>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74" name="Google Shape;74;p25"/>
          <p:cNvSpPr txBox="1">
            <a:spLocks noGrp="1"/>
          </p:cNvSpPr>
          <p:nvPr>
            <p:ph type="body" idx="1"/>
          </p:nvPr>
        </p:nvSpPr>
        <p:spPr>
          <a:xfrm rot="5400000">
            <a:off x="2309019" y="-251618"/>
            <a:ext cx="4525963" cy="82296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75" name="Google Shape;75;p25"/>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6" name="Google Shape;76;p25"/>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77" name="Google Shape;77;p25"/>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matchingName="Vertical Title and Text" type="vertTitleAndTx">
  <p:cSld name="VERTICAL_TITLE_AND_VERTICAL_TEXT">
    <p:spTree>
      <p:nvGrpSpPr>
        <p:cNvPr id="1" name="Shape 78"/>
        <p:cNvGrpSpPr/>
        <p:nvPr/>
      </p:nvGrpSpPr>
      <p:grpSpPr>
        <a:xfrm>
          <a:off x="0" y="0"/>
          <a:ext cx="0" cy="0"/>
          <a:chOff x="0" y="0"/>
          <a:chExt cx="0" cy="0"/>
        </a:xfrm>
      </p:grpSpPr>
      <p:sp>
        <p:nvSpPr>
          <p:cNvPr id="79" name="Google Shape;79;p26"/>
          <p:cNvSpPr txBox="1">
            <a:spLocks noGrp="1"/>
          </p:cNvSpPr>
          <p:nvPr>
            <p:ph type="title"/>
          </p:nvPr>
        </p:nvSpPr>
        <p:spPr>
          <a:xfrm rot="5400000">
            <a:off x="4732338" y="2171701"/>
            <a:ext cx="5851525" cy="2057400"/>
          </a:xfrm>
          <a:prstGeom prst="rect">
            <a:avLst/>
          </a:prstGeom>
          <a:noFill/>
          <a:ln>
            <a:noFill/>
          </a:ln>
        </p:spPr>
        <p:txBody>
          <a:bodyPr spcFirstLastPara="1" wrap="square" lIns="91425" tIns="45700" rIns="91425" bIns="45700" anchor="ctr" anchorCtr="0">
            <a:normAutofit/>
          </a:bodyPr>
          <a:lstStyle>
            <a:lvl1pPr lvl="0" algn="ctr">
              <a:spcBef>
                <a:spcPts val="0"/>
              </a:spcBef>
              <a:spcAft>
                <a:spcPts val="0"/>
              </a:spcAft>
              <a:buClr>
                <a:schemeClr val="dk1"/>
              </a:buClr>
              <a:buSzPts val="1800"/>
              <a:buNone/>
              <a:defRPr/>
            </a:lvl1pPr>
            <a:lvl2pPr lvl="1">
              <a:spcBef>
                <a:spcPts val="0"/>
              </a:spcBef>
              <a:spcAft>
                <a:spcPts val="0"/>
              </a:spcAft>
              <a:buSzPts val="1400"/>
              <a:buNone/>
              <a:defRPr/>
            </a:lvl2pPr>
            <a:lvl3pPr lvl="2">
              <a:spcBef>
                <a:spcPts val="0"/>
              </a:spcBef>
              <a:spcAft>
                <a:spcPts val="0"/>
              </a:spcAft>
              <a:buSzPts val="1400"/>
              <a:buNone/>
              <a:defRPr/>
            </a:lvl3pPr>
            <a:lvl4pPr lvl="3">
              <a:spcBef>
                <a:spcPts val="0"/>
              </a:spcBef>
              <a:spcAft>
                <a:spcPts val="0"/>
              </a:spcAft>
              <a:buSzPts val="1400"/>
              <a:buNone/>
              <a:defRPr/>
            </a:lvl4pPr>
            <a:lvl5pPr lvl="4">
              <a:spcBef>
                <a:spcPts val="0"/>
              </a:spcBef>
              <a:spcAft>
                <a:spcPts val="0"/>
              </a:spcAft>
              <a:buSzPts val="1400"/>
              <a:buNone/>
              <a:defRPr/>
            </a:lvl5pPr>
            <a:lvl6pPr lvl="5">
              <a:spcBef>
                <a:spcPts val="0"/>
              </a:spcBef>
              <a:spcAft>
                <a:spcPts val="0"/>
              </a:spcAft>
              <a:buSzPts val="1400"/>
              <a:buNone/>
              <a:defRPr/>
            </a:lvl6pPr>
            <a:lvl7pPr lvl="6">
              <a:spcBef>
                <a:spcPts val="0"/>
              </a:spcBef>
              <a:spcAft>
                <a:spcPts val="0"/>
              </a:spcAft>
              <a:buSzPts val="1400"/>
              <a:buNone/>
              <a:defRPr/>
            </a:lvl7pPr>
            <a:lvl8pPr lvl="7">
              <a:spcBef>
                <a:spcPts val="0"/>
              </a:spcBef>
              <a:spcAft>
                <a:spcPts val="0"/>
              </a:spcAft>
              <a:buSzPts val="1400"/>
              <a:buNone/>
              <a:defRPr/>
            </a:lvl8pPr>
            <a:lvl9pPr lvl="8">
              <a:spcBef>
                <a:spcPts val="0"/>
              </a:spcBef>
              <a:spcAft>
                <a:spcPts val="0"/>
              </a:spcAft>
              <a:buSzPts val="1400"/>
              <a:buNone/>
              <a:defRPr/>
            </a:lvl9pPr>
          </a:lstStyle>
          <a:p>
            <a:endParaRPr/>
          </a:p>
        </p:txBody>
      </p:sp>
      <p:sp>
        <p:nvSpPr>
          <p:cNvPr id="80" name="Google Shape;80;p26"/>
          <p:cNvSpPr txBox="1">
            <a:spLocks noGrp="1"/>
          </p:cNvSpPr>
          <p:nvPr>
            <p:ph type="body" idx="1"/>
          </p:nvPr>
        </p:nvSpPr>
        <p:spPr>
          <a:xfrm rot="5400000">
            <a:off x="541338" y="190500"/>
            <a:ext cx="5851525" cy="6019800"/>
          </a:xfrm>
          <a:prstGeom prst="rect">
            <a:avLst/>
          </a:prstGeom>
          <a:noFill/>
          <a:ln>
            <a:noFill/>
          </a:ln>
        </p:spPr>
        <p:txBody>
          <a:bodyPr spcFirstLastPara="1" wrap="square" lIns="91425" tIns="45700" rIns="91425" bIns="45700" anchor="t" anchorCtr="0">
            <a:normAutofit/>
          </a:bodyPr>
          <a:lstStyle>
            <a:lvl1pPr marL="457200" lvl="0" indent="-342900" algn="l">
              <a:spcBef>
                <a:spcPts val="360"/>
              </a:spcBef>
              <a:spcAft>
                <a:spcPts val="0"/>
              </a:spcAft>
              <a:buClr>
                <a:schemeClr val="dk1"/>
              </a:buClr>
              <a:buSzPts val="1800"/>
              <a:buChar char="•"/>
              <a:defRPr/>
            </a:lvl1pPr>
            <a:lvl2pPr marL="914400" lvl="1" indent="-342900" algn="l">
              <a:spcBef>
                <a:spcPts val="360"/>
              </a:spcBef>
              <a:spcAft>
                <a:spcPts val="0"/>
              </a:spcAft>
              <a:buClr>
                <a:schemeClr val="dk1"/>
              </a:buClr>
              <a:buSzPts val="1800"/>
              <a:buChar char="–"/>
              <a:defRPr/>
            </a:lvl2pPr>
            <a:lvl3pPr marL="1371600" lvl="2" indent="-342900" algn="l">
              <a:spcBef>
                <a:spcPts val="360"/>
              </a:spcBef>
              <a:spcAft>
                <a:spcPts val="0"/>
              </a:spcAft>
              <a:buClr>
                <a:schemeClr val="dk1"/>
              </a:buClr>
              <a:buSzPts val="1800"/>
              <a:buChar char="•"/>
              <a:defRPr/>
            </a:lvl3pPr>
            <a:lvl4pPr marL="1828800" lvl="3" indent="-342900" algn="l">
              <a:spcBef>
                <a:spcPts val="360"/>
              </a:spcBef>
              <a:spcAft>
                <a:spcPts val="0"/>
              </a:spcAft>
              <a:buClr>
                <a:schemeClr val="dk1"/>
              </a:buClr>
              <a:buSzPts val="1800"/>
              <a:buChar char="–"/>
              <a:defRPr/>
            </a:lvl4pPr>
            <a:lvl5pPr marL="2286000" lvl="4" indent="-342900" algn="l">
              <a:spcBef>
                <a:spcPts val="360"/>
              </a:spcBef>
              <a:spcAft>
                <a:spcPts val="0"/>
              </a:spcAft>
              <a:buClr>
                <a:schemeClr val="dk1"/>
              </a:buClr>
              <a:buSzPts val="1800"/>
              <a:buChar char="»"/>
              <a:defRPr/>
            </a:lvl5pPr>
            <a:lvl6pPr marL="2743200" lvl="5" indent="-342900" algn="l">
              <a:spcBef>
                <a:spcPts val="360"/>
              </a:spcBef>
              <a:spcAft>
                <a:spcPts val="0"/>
              </a:spcAft>
              <a:buClr>
                <a:schemeClr val="dk1"/>
              </a:buClr>
              <a:buSzPts val="1800"/>
              <a:buChar char="•"/>
              <a:defRPr/>
            </a:lvl6pPr>
            <a:lvl7pPr marL="3200400" lvl="6" indent="-342900" algn="l">
              <a:spcBef>
                <a:spcPts val="360"/>
              </a:spcBef>
              <a:spcAft>
                <a:spcPts val="0"/>
              </a:spcAft>
              <a:buClr>
                <a:schemeClr val="dk1"/>
              </a:buClr>
              <a:buSzPts val="1800"/>
              <a:buChar char="•"/>
              <a:defRPr/>
            </a:lvl7pPr>
            <a:lvl8pPr marL="3657600" lvl="7" indent="-342900" algn="l">
              <a:spcBef>
                <a:spcPts val="360"/>
              </a:spcBef>
              <a:spcAft>
                <a:spcPts val="0"/>
              </a:spcAft>
              <a:buClr>
                <a:schemeClr val="dk1"/>
              </a:buClr>
              <a:buSzPts val="1800"/>
              <a:buChar char="•"/>
              <a:defRPr/>
            </a:lvl8pPr>
            <a:lvl9pPr marL="4114800" lvl="8" indent="-342900" algn="l">
              <a:spcBef>
                <a:spcPts val="360"/>
              </a:spcBef>
              <a:spcAft>
                <a:spcPts val="0"/>
              </a:spcAft>
              <a:buClr>
                <a:schemeClr val="dk1"/>
              </a:buClr>
              <a:buSzPts val="1800"/>
              <a:buChar char="•"/>
              <a:defRPr/>
            </a:lvl9pPr>
          </a:lstStyle>
          <a:p>
            <a:endParaRPr/>
          </a:p>
        </p:txBody>
      </p:sp>
      <p:sp>
        <p:nvSpPr>
          <p:cNvPr id="81" name="Google Shape;81;p26"/>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lvl="0" algn="l">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2" name="Google Shape;82;p26"/>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lvl="0" algn="ctr">
              <a:spcBef>
                <a:spcPts val="0"/>
              </a:spcBef>
              <a:spcAft>
                <a:spcPts val="0"/>
              </a:spcAft>
              <a:buSzPts val="1400"/>
              <a:buNone/>
              <a:defRPr/>
            </a:lvl1pPr>
            <a:lvl2pPr lvl="1" algn="l">
              <a:spcBef>
                <a:spcPts val="0"/>
              </a:spcBef>
              <a:spcAft>
                <a:spcPts val="0"/>
              </a:spcAft>
              <a:buSzPts val="1400"/>
              <a:buNone/>
              <a:defRPr/>
            </a:lvl2pPr>
            <a:lvl3pPr lvl="2" algn="l">
              <a:spcBef>
                <a:spcPts val="0"/>
              </a:spcBef>
              <a:spcAft>
                <a:spcPts val="0"/>
              </a:spcAft>
              <a:buSzPts val="1400"/>
              <a:buNone/>
              <a:defRPr/>
            </a:lvl3pPr>
            <a:lvl4pPr lvl="3" algn="l">
              <a:spcBef>
                <a:spcPts val="0"/>
              </a:spcBef>
              <a:spcAft>
                <a:spcPts val="0"/>
              </a:spcAft>
              <a:buSzPts val="1400"/>
              <a:buNone/>
              <a:defRPr/>
            </a:lvl4pPr>
            <a:lvl5pPr lvl="4" algn="l">
              <a:spcBef>
                <a:spcPts val="0"/>
              </a:spcBef>
              <a:spcAft>
                <a:spcPts val="0"/>
              </a:spcAft>
              <a:buSzPts val="1400"/>
              <a:buNone/>
              <a:defRPr/>
            </a:lvl5pPr>
            <a:lvl6pPr lvl="5" algn="l">
              <a:spcBef>
                <a:spcPts val="0"/>
              </a:spcBef>
              <a:spcAft>
                <a:spcPts val="0"/>
              </a:spcAft>
              <a:buSzPts val="1400"/>
              <a:buNone/>
              <a:defRPr/>
            </a:lvl6pPr>
            <a:lvl7pPr lvl="6" algn="l">
              <a:spcBef>
                <a:spcPts val="0"/>
              </a:spcBef>
              <a:spcAft>
                <a:spcPts val="0"/>
              </a:spcAft>
              <a:buSzPts val="1400"/>
              <a:buNone/>
              <a:defRPr/>
            </a:lvl7pPr>
            <a:lvl8pPr lvl="7" algn="l">
              <a:spcBef>
                <a:spcPts val="0"/>
              </a:spcBef>
              <a:spcAft>
                <a:spcPts val="0"/>
              </a:spcAft>
              <a:buSzPts val="1400"/>
              <a:buNone/>
              <a:defRPr/>
            </a:lvl8pPr>
            <a:lvl9pPr lvl="8" algn="l">
              <a:spcBef>
                <a:spcPts val="0"/>
              </a:spcBef>
              <a:spcAft>
                <a:spcPts val="0"/>
              </a:spcAft>
              <a:buSzPts val="1400"/>
              <a:buNone/>
              <a:defRPr/>
            </a:lvl9pPr>
          </a:lstStyle>
          <a:p>
            <a:endParaRPr/>
          </a:p>
        </p:txBody>
      </p:sp>
      <p:sp>
        <p:nvSpPr>
          <p:cNvPr id="83" name="Google Shape;83;p26"/>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lvl="0" indent="0" algn="r">
              <a:spcBef>
                <a:spcPts val="0"/>
              </a:spcBef>
              <a:buNone/>
              <a:defRPr/>
            </a:lvl1pPr>
            <a:lvl2pPr marL="0" lvl="1" indent="0" algn="r">
              <a:spcBef>
                <a:spcPts val="0"/>
              </a:spcBef>
              <a:buNone/>
              <a:defRPr/>
            </a:lvl2pPr>
            <a:lvl3pPr marL="0" lvl="2" indent="0" algn="r">
              <a:spcBef>
                <a:spcPts val="0"/>
              </a:spcBef>
              <a:buNone/>
              <a:defRPr/>
            </a:lvl3pPr>
            <a:lvl4pPr marL="0" lvl="3" indent="0" algn="r">
              <a:spcBef>
                <a:spcPts val="0"/>
              </a:spcBef>
              <a:buNone/>
              <a:defRPr/>
            </a:lvl4pPr>
            <a:lvl5pPr marL="0" lvl="4" indent="0" algn="r">
              <a:spcBef>
                <a:spcPts val="0"/>
              </a:spcBef>
              <a:buNone/>
              <a:defRPr/>
            </a:lvl5pPr>
            <a:lvl6pPr marL="0" lvl="5" indent="0" algn="r">
              <a:spcBef>
                <a:spcPts val="0"/>
              </a:spcBef>
              <a:buNone/>
              <a:defRPr/>
            </a:lvl6pPr>
            <a:lvl7pPr marL="0" lvl="6" indent="0" algn="r">
              <a:spcBef>
                <a:spcPts val="0"/>
              </a:spcBef>
              <a:buNone/>
              <a:defRPr/>
            </a:lvl7pPr>
            <a:lvl8pPr marL="0" lvl="7" indent="0" algn="r">
              <a:spcBef>
                <a:spcPts val="0"/>
              </a:spcBef>
              <a:buNone/>
              <a:defRPr/>
            </a:lvl8pPr>
            <a:lvl9pPr marL="0" lvl="8" indent="0" algn="r">
              <a:spcBef>
                <a:spcPts val="0"/>
              </a:spcBef>
              <a:buNone/>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matchingName="Custom Layout" type="titleOnly">
  <p:cSld name="TITLE_ONLY">
    <p:spTree>
      <p:nvGrpSpPr>
        <p:cNvPr id="1" name="Shape 91"/>
        <p:cNvGrpSpPr/>
        <p:nvPr/>
      </p:nvGrpSpPr>
      <p:grpSpPr>
        <a:xfrm>
          <a:off x="0" y="0"/>
          <a:ext cx="0" cy="0"/>
          <a:chOff x="0" y="0"/>
          <a:chExt cx="0" cy="0"/>
        </a:xfrm>
      </p:grpSpPr>
      <p:sp>
        <p:nvSpPr>
          <p:cNvPr id="92" name="Google Shape;92;p16"/>
          <p:cNvSpPr txBox="1">
            <a:spLocks noGrp="1"/>
          </p:cNvSpPr>
          <p:nvPr>
            <p:ph type="title"/>
          </p:nvPr>
        </p:nvSpPr>
        <p:spPr>
          <a:xfrm>
            <a:off x="1645920" y="429906"/>
            <a:ext cx="15087600" cy="1191078"/>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002060"/>
              </a:buClr>
              <a:buSzPts val="4800"/>
              <a:buFont typeface="Calibri"/>
              <a:buNone/>
              <a:defRPr>
                <a:solidFill>
                  <a:srgbClr val="002060"/>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showMasterSp="0" matchingName="Intro Slide" type="title">
  <p:cSld name="TITLE">
    <p:spTree>
      <p:nvGrpSpPr>
        <p:cNvPr id="1" name="Shape 93"/>
        <p:cNvGrpSpPr/>
        <p:nvPr/>
      </p:nvGrpSpPr>
      <p:grpSpPr>
        <a:xfrm>
          <a:off x="0" y="0"/>
          <a:ext cx="0" cy="0"/>
          <a:chOff x="0" y="0"/>
          <a:chExt cx="0" cy="0"/>
        </a:xfrm>
      </p:grpSpPr>
      <p:sp>
        <p:nvSpPr>
          <p:cNvPr id="94" name="Google Shape;94;p27"/>
          <p:cNvSpPr txBox="1">
            <a:spLocks noGrp="1"/>
          </p:cNvSpPr>
          <p:nvPr>
            <p:ph type="ctrTitle"/>
          </p:nvPr>
        </p:nvSpPr>
        <p:spPr>
          <a:xfrm>
            <a:off x="1645920" y="1138428"/>
            <a:ext cx="15087600" cy="534924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002060"/>
              </a:buClr>
              <a:buSzPts val="8000"/>
              <a:buFont typeface="Calibri"/>
              <a:buNone/>
              <a:defRPr sz="12000">
                <a:solidFill>
                  <a:srgbClr val="002060"/>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95" name="Google Shape;95;p27"/>
          <p:cNvSpPr txBox="1">
            <a:spLocks noGrp="1"/>
          </p:cNvSpPr>
          <p:nvPr>
            <p:ph type="subTitle" idx="1"/>
          </p:nvPr>
        </p:nvSpPr>
        <p:spPr>
          <a:xfrm>
            <a:off x="1650077" y="6683430"/>
            <a:ext cx="15087600" cy="17145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800"/>
              </a:spcBef>
              <a:spcAft>
                <a:spcPts val="0"/>
              </a:spcAft>
              <a:buSzPts val="2400"/>
              <a:buNone/>
              <a:defRPr sz="3600" cap="none">
                <a:solidFill>
                  <a:srgbClr val="0070C0"/>
                </a:solidFill>
                <a:latin typeface="Calibri"/>
                <a:ea typeface="Calibri"/>
                <a:cs typeface="Calibri"/>
                <a:sym typeface="Calibri"/>
              </a:defRPr>
            </a:lvl1pPr>
            <a:lvl2pPr lvl="1" algn="ctr">
              <a:lnSpc>
                <a:spcPct val="90000"/>
              </a:lnSpc>
              <a:spcBef>
                <a:spcPts val="300"/>
              </a:spcBef>
              <a:spcAft>
                <a:spcPts val="0"/>
              </a:spcAft>
              <a:buSzPts val="2400"/>
              <a:buNone/>
              <a:defRPr sz="3600"/>
            </a:lvl2pPr>
            <a:lvl3pPr lvl="2" algn="ctr">
              <a:lnSpc>
                <a:spcPct val="90000"/>
              </a:lnSpc>
              <a:spcBef>
                <a:spcPts val="600"/>
              </a:spcBef>
              <a:spcAft>
                <a:spcPts val="0"/>
              </a:spcAft>
              <a:buSzPts val="2400"/>
              <a:buNone/>
              <a:defRPr sz="3600"/>
            </a:lvl3pPr>
            <a:lvl4pPr lvl="3" algn="ctr">
              <a:lnSpc>
                <a:spcPct val="90000"/>
              </a:lnSpc>
              <a:spcBef>
                <a:spcPts val="600"/>
              </a:spcBef>
              <a:spcAft>
                <a:spcPts val="0"/>
              </a:spcAft>
              <a:buSzPts val="2000"/>
              <a:buNone/>
              <a:defRPr sz="3000"/>
            </a:lvl4pPr>
            <a:lvl5pPr lvl="4" algn="ctr">
              <a:lnSpc>
                <a:spcPct val="90000"/>
              </a:lnSpc>
              <a:spcBef>
                <a:spcPts val="600"/>
              </a:spcBef>
              <a:spcAft>
                <a:spcPts val="0"/>
              </a:spcAft>
              <a:buSzPts val="2000"/>
              <a:buNone/>
              <a:defRPr sz="3000"/>
            </a:lvl5pPr>
            <a:lvl6pPr lvl="5" algn="ctr">
              <a:lnSpc>
                <a:spcPct val="90000"/>
              </a:lnSpc>
              <a:spcBef>
                <a:spcPts val="600"/>
              </a:spcBef>
              <a:spcAft>
                <a:spcPts val="0"/>
              </a:spcAft>
              <a:buSzPts val="2000"/>
              <a:buNone/>
              <a:defRPr sz="3000"/>
            </a:lvl6pPr>
            <a:lvl7pPr lvl="6" algn="ctr">
              <a:lnSpc>
                <a:spcPct val="90000"/>
              </a:lnSpc>
              <a:spcBef>
                <a:spcPts val="600"/>
              </a:spcBef>
              <a:spcAft>
                <a:spcPts val="0"/>
              </a:spcAft>
              <a:buSzPts val="2000"/>
              <a:buNone/>
              <a:defRPr sz="3000"/>
            </a:lvl7pPr>
            <a:lvl8pPr lvl="7" algn="ctr">
              <a:lnSpc>
                <a:spcPct val="90000"/>
              </a:lnSpc>
              <a:spcBef>
                <a:spcPts val="600"/>
              </a:spcBef>
              <a:spcAft>
                <a:spcPts val="0"/>
              </a:spcAft>
              <a:buSzPts val="2000"/>
              <a:buNone/>
              <a:defRPr sz="3000"/>
            </a:lvl8pPr>
            <a:lvl9pPr lvl="8" algn="ctr">
              <a:lnSpc>
                <a:spcPct val="90000"/>
              </a:lnSpc>
              <a:spcBef>
                <a:spcPts val="600"/>
              </a:spcBef>
              <a:spcAft>
                <a:spcPts val="600"/>
              </a:spcAft>
              <a:buSzPts val="2000"/>
              <a:buNone/>
              <a:defRPr sz="3000"/>
            </a:lvl9pPr>
          </a:lstStyle>
          <a:p>
            <a:endParaRPr/>
          </a:p>
        </p:txBody>
      </p:sp>
      <p:cxnSp>
        <p:nvCxnSpPr>
          <p:cNvPr id="96" name="Google Shape;96;p27"/>
          <p:cNvCxnSpPr/>
          <p:nvPr/>
        </p:nvCxnSpPr>
        <p:spPr>
          <a:xfrm>
            <a:off x="1811487" y="6515100"/>
            <a:ext cx="14813280" cy="0"/>
          </a:xfrm>
          <a:prstGeom prst="straightConnector1">
            <a:avLst/>
          </a:prstGeom>
          <a:noFill/>
          <a:ln w="9525" cap="flat" cmpd="sng">
            <a:solidFill>
              <a:srgbClr val="1B244B"/>
            </a:solidFill>
            <a:prstDash val="solid"/>
            <a:round/>
            <a:headEnd type="none" w="sm" len="sm"/>
            <a:tailEnd type="none" w="sm" len="sm"/>
          </a:ln>
        </p:spPr>
      </p:cxnSp>
      <p:pic>
        <p:nvPicPr>
          <p:cNvPr id="97" name="Google Shape;97;p27"/>
          <p:cNvPicPr preferRelativeResize="0"/>
          <p:nvPr/>
        </p:nvPicPr>
        <p:blipFill rotWithShape="1">
          <a:blip r:embed="rId2">
            <a:alphaModFix/>
          </a:blip>
          <a:srcRect/>
          <a:stretch/>
        </p:blipFill>
        <p:spPr>
          <a:xfrm>
            <a:off x="128850" y="9642572"/>
            <a:ext cx="1654233" cy="603053"/>
          </a:xfrm>
          <a:prstGeom prst="rect">
            <a:avLst/>
          </a:prstGeom>
          <a:noFill/>
          <a:ln>
            <a:noFill/>
          </a:ln>
        </p:spPr>
      </p:pic>
      <p:pic>
        <p:nvPicPr>
          <p:cNvPr id="98" name="Google Shape;98;p27" descr="Blue text on a black background&#10;&#10;AI-generated content may be incorrect."/>
          <p:cNvPicPr preferRelativeResize="0"/>
          <p:nvPr/>
        </p:nvPicPr>
        <p:blipFill rotWithShape="1">
          <a:blip r:embed="rId3">
            <a:alphaModFix/>
          </a:blip>
          <a:srcRect/>
          <a:stretch/>
        </p:blipFill>
        <p:spPr>
          <a:xfrm>
            <a:off x="1936531" y="9642572"/>
            <a:ext cx="2864774" cy="637971"/>
          </a:xfrm>
          <a:prstGeom prst="rect">
            <a:avLst/>
          </a:prstGeom>
          <a:noFill/>
          <a:ln>
            <a:noFill/>
          </a:ln>
        </p:spPr>
      </p:pic>
      <p:sp>
        <p:nvSpPr>
          <p:cNvPr id="99" name="Google Shape;99;p27"/>
          <p:cNvSpPr txBox="1">
            <a:spLocks noGrp="1"/>
          </p:cNvSpPr>
          <p:nvPr>
            <p:ph type="dt" idx="10"/>
          </p:nvPr>
        </p:nvSpPr>
        <p:spPr>
          <a:xfrm>
            <a:off x="14101860" y="9670253"/>
            <a:ext cx="2631660" cy="547688"/>
          </a:xfrm>
          <a:prstGeom prst="rect">
            <a:avLst/>
          </a:prstGeom>
          <a:noFill/>
          <a:ln>
            <a:noFill/>
          </a:ln>
        </p:spPr>
        <p:txBody>
          <a:bodyPr spcFirstLastPara="1" wrap="square" lIns="91425" tIns="45700" rIns="91425" bIns="45700" anchor="ctr" anchorCtr="0">
            <a:noAutofit/>
          </a:bodyPr>
          <a:lstStyle>
            <a:lvl1pPr lvl="0" algn="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0" name="Google Shape;100;p27"/>
          <p:cNvSpPr txBox="1"/>
          <p:nvPr/>
        </p:nvSpPr>
        <p:spPr>
          <a:xfrm>
            <a:off x="4802345" y="9670253"/>
            <a:ext cx="8153400" cy="553937"/>
          </a:xfrm>
          <a:prstGeom prst="rect">
            <a:avLst/>
          </a:prstGeom>
          <a:noFill/>
          <a:ln>
            <a:noFill/>
          </a:ln>
        </p:spPr>
        <p:txBody>
          <a:bodyPr spcFirstLastPara="1" wrap="square" lIns="137125" tIns="68550" rIns="137125" bIns="68550" anchor="t" anchorCtr="0">
            <a:spAutoFit/>
          </a:bodyPr>
          <a:lstStyle/>
          <a:p>
            <a:pPr marL="0" marR="0" lvl="0" indent="0" algn="l" rtl="0">
              <a:lnSpc>
                <a:spcPct val="100000"/>
              </a:lnSpc>
              <a:spcBef>
                <a:spcPts val="0"/>
              </a:spcBef>
              <a:spcAft>
                <a:spcPts val="0"/>
              </a:spcAft>
              <a:buClr>
                <a:srgbClr val="000000"/>
              </a:buClr>
              <a:buSzPts val="900"/>
              <a:buFont typeface="Arial"/>
              <a:buNone/>
            </a:pPr>
            <a:r>
              <a:rPr lang="en-GB" sz="1350" b="0" i="0" u="none" strike="noStrike" cap="none">
                <a:solidFill>
                  <a:schemeClr val="dk1"/>
                </a:solidFill>
                <a:latin typeface="Calibri"/>
                <a:ea typeface="Calibri"/>
                <a:cs typeface="Calibri"/>
                <a:sym typeface="Calibri"/>
              </a:rPr>
              <a:t>This project has received funding from the European Union’s Digital</a:t>
            </a:r>
            <a:br>
              <a:rPr lang="en-GB" sz="1350" b="0" i="0" u="none" strike="noStrike" cap="none">
                <a:solidFill>
                  <a:schemeClr val="dk1"/>
                </a:solidFill>
                <a:latin typeface="Calibri"/>
                <a:ea typeface="Calibri"/>
                <a:cs typeface="Calibri"/>
                <a:sym typeface="Calibri"/>
              </a:rPr>
            </a:br>
            <a:r>
              <a:rPr lang="en-GB" sz="1350" b="0" i="0" u="none" strike="noStrike" cap="none">
                <a:solidFill>
                  <a:schemeClr val="dk1"/>
                </a:solidFill>
                <a:latin typeface="Calibri"/>
                <a:ea typeface="Calibri"/>
                <a:cs typeface="Calibri"/>
                <a:sym typeface="Calibri"/>
              </a:rPr>
              <a:t>Europe Programme under Grant Agreement No 101226256 </a:t>
            </a:r>
            <a:endParaRPr sz="2100" b="0" i="0" u="none" strike="noStrike" cap="none">
              <a:solidFill>
                <a:srgbClr val="000000"/>
              </a:solidFill>
              <a:latin typeface="Arial"/>
              <a:ea typeface="Arial"/>
              <a:cs typeface="Arial"/>
              <a:sym typeface="Arial"/>
            </a:endParaRPr>
          </a:p>
        </p:txBody>
      </p:sp>
      <p:sp>
        <p:nvSpPr>
          <p:cNvPr id="101" name="Google Shape;101;p27"/>
          <p:cNvSpPr/>
          <p:nvPr/>
        </p:nvSpPr>
        <p:spPr>
          <a:xfrm>
            <a:off x="0" y="9501474"/>
            <a:ext cx="18288002" cy="98997"/>
          </a:xfrm>
          <a:prstGeom prst="rect">
            <a:avLst/>
          </a:prstGeom>
          <a:gradFill>
            <a:gsLst>
              <a:gs pos="0">
                <a:srgbClr val="0070C0"/>
              </a:gs>
              <a:gs pos="100000">
                <a:srgbClr val="192B55"/>
              </a:gs>
            </a:gsLst>
            <a:lin ang="10800000" scaled="0"/>
          </a:gradFill>
          <a:ln>
            <a:noFill/>
          </a:ln>
        </p:spPr>
        <p:txBody>
          <a:bodyPr spcFirstLastPara="1" wrap="square" lIns="137125" tIns="68550" rIns="137125" bIns="6855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27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showMasterSp="0" matchingName="Title Slide">
  <p:cSld name="Title Slide">
    <p:spTree>
      <p:nvGrpSpPr>
        <p:cNvPr id="1" name="Shape 102"/>
        <p:cNvGrpSpPr/>
        <p:nvPr/>
      </p:nvGrpSpPr>
      <p:grpSpPr>
        <a:xfrm>
          <a:off x="0" y="0"/>
          <a:ext cx="0" cy="0"/>
          <a:chOff x="0" y="0"/>
          <a:chExt cx="0" cy="0"/>
        </a:xfrm>
      </p:grpSpPr>
      <p:sp>
        <p:nvSpPr>
          <p:cNvPr id="103" name="Google Shape;103;p28"/>
          <p:cNvSpPr txBox="1">
            <a:spLocks noGrp="1"/>
          </p:cNvSpPr>
          <p:nvPr>
            <p:ph type="ctrTitle"/>
          </p:nvPr>
        </p:nvSpPr>
        <p:spPr>
          <a:xfrm>
            <a:off x="1645920" y="1138428"/>
            <a:ext cx="15087600" cy="5349240"/>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002060"/>
              </a:buClr>
              <a:buSzPts val="8000"/>
              <a:buFont typeface="Calibri"/>
              <a:buNone/>
              <a:defRPr sz="12000">
                <a:solidFill>
                  <a:srgbClr val="002060"/>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4" name="Google Shape;104;p28"/>
          <p:cNvSpPr txBox="1">
            <a:spLocks noGrp="1"/>
          </p:cNvSpPr>
          <p:nvPr>
            <p:ph type="subTitle" idx="1"/>
          </p:nvPr>
        </p:nvSpPr>
        <p:spPr>
          <a:xfrm>
            <a:off x="1650077" y="6683430"/>
            <a:ext cx="15087600" cy="1714500"/>
          </a:xfrm>
          <a:prstGeom prst="rect">
            <a:avLst/>
          </a:prstGeom>
          <a:noFill/>
          <a:ln>
            <a:noFill/>
          </a:ln>
        </p:spPr>
        <p:txBody>
          <a:bodyPr spcFirstLastPara="1" wrap="square" lIns="91425" tIns="45700" rIns="91425" bIns="45700" anchor="t" anchorCtr="0">
            <a:normAutofit/>
          </a:bodyPr>
          <a:lstStyle>
            <a:lvl1pPr lvl="0" algn="l">
              <a:lnSpc>
                <a:spcPct val="90000"/>
              </a:lnSpc>
              <a:spcBef>
                <a:spcPts val="1800"/>
              </a:spcBef>
              <a:spcAft>
                <a:spcPts val="0"/>
              </a:spcAft>
              <a:buSzPts val="2400"/>
              <a:buNone/>
              <a:defRPr sz="3600" cap="none">
                <a:solidFill>
                  <a:srgbClr val="0070C0"/>
                </a:solidFill>
                <a:latin typeface="Calibri"/>
                <a:ea typeface="Calibri"/>
                <a:cs typeface="Calibri"/>
                <a:sym typeface="Calibri"/>
              </a:defRPr>
            </a:lvl1pPr>
            <a:lvl2pPr lvl="1" algn="ctr">
              <a:lnSpc>
                <a:spcPct val="90000"/>
              </a:lnSpc>
              <a:spcBef>
                <a:spcPts val="300"/>
              </a:spcBef>
              <a:spcAft>
                <a:spcPts val="0"/>
              </a:spcAft>
              <a:buSzPts val="2400"/>
              <a:buNone/>
              <a:defRPr sz="3600"/>
            </a:lvl2pPr>
            <a:lvl3pPr lvl="2" algn="ctr">
              <a:lnSpc>
                <a:spcPct val="90000"/>
              </a:lnSpc>
              <a:spcBef>
                <a:spcPts val="600"/>
              </a:spcBef>
              <a:spcAft>
                <a:spcPts val="0"/>
              </a:spcAft>
              <a:buSzPts val="2400"/>
              <a:buNone/>
              <a:defRPr sz="3600"/>
            </a:lvl3pPr>
            <a:lvl4pPr lvl="3" algn="ctr">
              <a:lnSpc>
                <a:spcPct val="90000"/>
              </a:lnSpc>
              <a:spcBef>
                <a:spcPts val="600"/>
              </a:spcBef>
              <a:spcAft>
                <a:spcPts val="0"/>
              </a:spcAft>
              <a:buSzPts val="2000"/>
              <a:buNone/>
              <a:defRPr sz="3000"/>
            </a:lvl4pPr>
            <a:lvl5pPr lvl="4" algn="ctr">
              <a:lnSpc>
                <a:spcPct val="90000"/>
              </a:lnSpc>
              <a:spcBef>
                <a:spcPts val="600"/>
              </a:spcBef>
              <a:spcAft>
                <a:spcPts val="0"/>
              </a:spcAft>
              <a:buSzPts val="2000"/>
              <a:buNone/>
              <a:defRPr sz="3000"/>
            </a:lvl5pPr>
            <a:lvl6pPr lvl="5" algn="ctr">
              <a:lnSpc>
                <a:spcPct val="90000"/>
              </a:lnSpc>
              <a:spcBef>
                <a:spcPts val="600"/>
              </a:spcBef>
              <a:spcAft>
                <a:spcPts val="0"/>
              </a:spcAft>
              <a:buSzPts val="2000"/>
              <a:buNone/>
              <a:defRPr sz="3000"/>
            </a:lvl6pPr>
            <a:lvl7pPr lvl="6" algn="ctr">
              <a:lnSpc>
                <a:spcPct val="90000"/>
              </a:lnSpc>
              <a:spcBef>
                <a:spcPts val="600"/>
              </a:spcBef>
              <a:spcAft>
                <a:spcPts val="0"/>
              </a:spcAft>
              <a:buSzPts val="2000"/>
              <a:buNone/>
              <a:defRPr sz="3000"/>
            </a:lvl7pPr>
            <a:lvl8pPr lvl="7" algn="ctr">
              <a:lnSpc>
                <a:spcPct val="90000"/>
              </a:lnSpc>
              <a:spcBef>
                <a:spcPts val="600"/>
              </a:spcBef>
              <a:spcAft>
                <a:spcPts val="0"/>
              </a:spcAft>
              <a:buSzPts val="2000"/>
              <a:buNone/>
              <a:defRPr sz="3000"/>
            </a:lvl8pPr>
            <a:lvl9pPr lvl="8" algn="ctr">
              <a:lnSpc>
                <a:spcPct val="90000"/>
              </a:lnSpc>
              <a:spcBef>
                <a:spcPts val="600"/>
              </a:spcBef>
              <a:spcAft>
                <a:spcPts val="600"/>
              </a:spcAft>
              <a:buSzPts val="2000"/>
              <a:buNone/>
              <a:defRPr sz="3000"/>
            </a:lvl9pPr>
          </a:lstStyle>
          <a:p>
            <a:endParaRPr/>
          </a:p>
        </p:txBody>
      </p:sp>
      <p:cxnSp>
        <p:nvCxnSpPr>
          <p:cNvPr id="105" name="Google Shape;105;p28"/>
          <p:cNvCxnSpPr/>
          <p:nvPr/>
        </p:nvCxnSpPr>
        <p:spPr>
          <a:xfrm>
            <a:off x="1811487" y="6515100"/>
            <a:ext cx="14813280" cy="0"/>
          </a:xfrm>
          <a:prstGeom prst="straightConnector1">
            <a:avLst/>
          </a:prstGeom>
          <a:noFill/>
          <a:ln w="9525" cap="flat" cmpd="sng">
            <a:solidFill>
              <a:srgbClr val="1B244B"/>
            </a:solidFill>
            <a:prstDash val="solid"/>
            <a:round/>
            <a:headEnd type="none" w="sm" len="sm"/>
            <a:tailEnd type="none" w="sm" len="sm"/>
          </a:ln>
        </p:spPr>
      </p:cxnSp>
      <p:pic>
        <p:nvPicPr>
          <p:cNvPr id="106" name="Google Shape;106;p28"/>
          <p:cNvPicPr preferRelativeResize="0"/>
          <p:nvPr/>
        </p:nvPicPr>
        <p:blipFill rotWithShape="1">
          <a:blip r:embed="rId2">
            <a:alphaModFix/>
          </a:blip>
          <a:srcRect/>
          <a:stretch/>
        </p:blipFill>
        <p:spPr>
          <a:xfrm>
            <a:off x="128850" y="9642572"/>
            <a:ext cx="1654233" cy="603053"/>
          </a:xfrm>
          <a:prstGeom prst="rect">
            <a:avLst/>
          </a:prstGeom>
          <a:noFill/>
          <a:ln>
            <a:noFill/>
          </a:ln>
        </p:spPr>
      </p:pic>
      <p:pic>
        <p:nvPicPr>
          <p:cNvPr id="107" name="Google Shape;107;p28" descr="Blue text on a black background&#10;&#10;AI-generated content may be incorrect."/>
          <p:cNvPicPr preferRelativeResize="0"/>
          <p:nvPr/>
        </p:nvPicPr>
        <p:blipFill rotWithShape="1">
          <a:blip r:embed="rId3">
            <a:alphaModFix/>
          </a:blip>
          <a:srcRect/>
          <a:stretch/>
        </p:blipFill>
        <p:spPr>
          <a:xfrm>
            <a:off x="1936531" y="9642572"/>
            <a:ext cx="2864774" cy="637971"/>
          </a:xfrm>
          <a:prstGeom prst="rect">
            <a:avLst/>
          </a:prstGeom>
          <a:noFill/>
          <a:ln>
            <a:noFill/>
          </a:ln>
        </p:spPr>
      </p:pic>
      <p:sp>
        <p:nvSpPr>
          <p:cNvPr id="108" name="Google Shape;108;p28"/>
          <p:cNvSpPr txBox="1">
            <a:spLocks noGrp="1"/>
          </p:cNvSpPr>
          <p:nvPr>
            <p:ph type="dt" idx="10"/>
          </p:nvPr>
        </p:nvSpPr>
        <p:spPr>
          <a:xfrm>
            <a:off x="12065580" y="9670256"/>
            <a:ext cx="2631660" cy="547688"/>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09" name="Google Shape;109;p28"/>
          <p:cNvSpPr txBox="1">
            <a:spLocks noGrp="1"/>
          </p:cNvSpPr>
          <p:nvPr>
            <p:ph type="ftr" idx="11"/>
          </p:nvPr>
        </p:nvSpPr>
        <p:spPr>
          <a:xfrm>
            <a:off x="6333214" y="9672649"/>
            <a:ext cx="5578919" cy="547688"/>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0" name="Google Shape;110;p28"/>
          <p:cNvSpPr txBox="1">
            <a:spLocks noGrp="1"/>
          </p:cNvSpPr>
          <p:nvPr>
            <p:ph type="sldNum" idx="12"/>
          </p:nvPr>
        </p:nvSpPr>
        <p:spPr>
          <a:xfrm>
            <a:off x="14850688" y="9669821"/>
            <a:ext cx="1903952" cy="547688"/>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11" name="Google Shape;111;p28"/>
          <p:cNvSpPr/>
          <p:nvPr/>
        </p:nvSpPr>
        <p:spPr>
          <a:xfrm>
            <a:off x="0" y="9501474"/>
            <a:ext cx="18288002" cy="98997"/>
          </a:xfrm>
          <a:prstGeom prst="rect">
            <a:avLst/>
          </a:prstGeom>
          <a:gradFill>
            <a:gsLst>
              <a:gs pos="0">
                <a:srgbClr val="0070C0"/>
              </a:gs>
              <a:gs pos="100000">
                <a:srgbClr val="192B55"/>
              </a:gs>
            </a:gsLst>
            <a:lin ang="10800000" scaled="0"/>
          </a:gradFill>
          <a:ln>
            <a:noFill/>
          </a:ln>
        </p:spPr>
        <p:txBody>
          <a:bodyPr spcFirstLastPara="1" wrap="square" lIns="137125" tIns="68550" rIns="137125" bIns="68550" anchor="t" anchorCtr="0">
            <a:noAutofit/>
          </a:bodyPr>
          <a:lstStyle/>
          <a:p>
            <a:pPr marL="0" marR="0" lvl="0" indent="0" algn="l" rtl="0">
              <a:lnSpc>
                <a:spcPct val="100000"/>
              </a:lnSpc>
              <a:spcBef>
                <a:spcPts val="0"/>
              </a:spcBef>
              <a:spcAft>
                <a:spcPts val="0"/>
              </a:spcAft>
              <a:buClr>
                <a:srgbClr val="000000"/>
              </a:buClr>
              <a:buSzPts val="1800"/>
              <a:buFont typeface="Arial"/>
              <a:buNone/>
            </a:pPr>
            <a:endParaRPr sz="2700" b="0" i="0" u="none" strike="noStrike" cap="none">
              <a:solidFill>
                <a:schemeClr val="lt1"/>
              </a:solidFill>
              <a:latin typeface="Calibri"/>
              <a:ea typeface="Calibri"/>
              <a:cs typeface="Calibri"/>
              <a:sym typeface="Calibri"/>
            </a:endParaRPr>
          </a:p>
        </p:txBody>
      </p:sp>
    </p:spTree>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matchingName="Two Content">
  <p:cSld name="Two Content">
    <p:spTree>
      <p:nvGrpSpPr>
        <p:cNvPr id="1" name="Shape 112"/>
        <p:cNvGrpSpPr/>
        <p:nvPr/>
      </p:nvGrpSpPr>
      <p:grpSpPr>
        <a:xfrm>
          <a:off x="0" y="0"/>
          <a:ext cx="0" cy="0"/>
          <a:chOff x="0" y="0"/>
          <a:chExt cx="0" cy="0"/>
        </a:xfrm>
      </p:grpSpPr>
      <p:sp>
        <p:nvSpPr>
          <p:cNvPr id="113" name="Google Shape;113;p29"/>
          <p:cNvSpPr txBox="1">
            <a:spLocks noGrp="1"/>
          </p:cNvSpPr>
          <p:nvPr>
            <p:ph type="title"/>
          </p:nvPr>
        </p:nvSpPr>
        <p:spPr>
          <a:xfrm>
            <a:off x="1645920" y="429905"/>
            <a:ext cx="15087600" cy="119107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002060"/>
              </a:buClr>
              <a:buSzPts val="4800"/>
              <a:buFont typeface="Calibri"/>
              <a:buNone/>
              <a:defRPr>
                <a:solidFill>
                  <a:srgbClr val="002060"/>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4" name="Google Shape;114;p29"/>
          <p:cNvSpPr txBox="1">
            <a:spLocks noGrp="1"/>
          </p:cNvSpPr>
          <p:nvPr>
            <p:ph type="body" idx="1"/>
          </p:nvPr>
        </p:nvSpPr>
        <p:spPr>
          <a:xfrm>
            <a:off x="9326880" y="1857377"/>
            <a:ext cx="7406640" cy="6946266"/>
          </a:xfrm>
          <a:prstGeom prst="rect">
            <a:avLst/>
          </a:prstGeom>
          <a:noFill/>
          <a:ln>
            <a:noFill/>
          </a:ln>
        </p:spPr>
        <p:txBody>
          <a:bodyPr spcFirstLastPara="1" wrap="square" lIns="0" tIns="45700" rIns="0" bIns="45700" anchor="t" anchorCtr="0">
            <a:normAutofit/>
          </a:bodyPr>
          <a:lstStyle>
            <a:lvl1pPr marL="457200" lvl="0" indent="-355600" algn="l">
              <a:lnSpc>
                <a:spcPct val="150000"/>
              </a:lnSpc>
              <a:spcBef>
                <a:spcPts val="1800"/>
              </a:spcBef>
              <a:spcAft>
                <a:spcPts val="0"/>
              </a:spcAft>
              <a:buSzPts val="2000"/>
              <a:buChar char="•"/>
              <a:defRPr/>
            </a:lvl1pPr>
            <a:lvl2pPr marL="914400" lvl="1" indent="-342900" algn="l">
              <a:lnSpc>
                <a:spcPct val="150000"/>
              </a:lnSpc>
              <a:spcBef>
                <a:spcPts val="300"/>
              </a:spcBef>
              <a:spcAft>
                <a:spcPts val="0"/>
              </a:spcAft>
              <a:buSzPts val="1800"/>
              <a:buChar char="•"/>
              <a:defRPr/>
            </a:lvl2pPr>
            <a:lvl3pPr marL="1371600" lvl="2" indent="-317500" algn="l">
              <a:lnSpc>
                <a:spcPct val="150000"/>
              </a:lnSpc>
              <a:spcBef>
                <a:spcPts val="600"/>
              </a:spcBef>
              <a:spcAft>
                <a:spcPts val="0"/>
              </a:spcAft>
              <a:buSzPts val="1400"/>
              <a:buChar char="•"/>
              <a:defRPr/>
            </a:lvl3pPr>
            <a:lvl4pPr marL="1828800" lvl="3" indent="-317500" algn="l">
              <a:lnSpc>
                <a:spcPct val="150000"/>
              </a:lnSpc>
              <a:spcBef>
                <a:spcPts val="600"/>
              </a:spcBef>
              <a:spcAft>
                <a:spcPts val="0"/>
              </a:spcAft>
              <a:buSzPts val="1400"/>
              <a:buChar char="•"/>
              <a:defRPr/>
            </a:lvl4pPr>
            <a:lvl5pPr marL="2286000" lvl="4" indent="-317500" algn="l">
              <a:lnSpc>
                <a:spcPct val="150000"/>
              </a:lnSpc>
              <a:spcBef>
                <a:spcPts val="600"/>
              </a:spcBef>
              <a:spcAft>
                <a:spcPts val="0"/>
              </a:spcAft>
              <a:buSzPts val="1400"/>
              <a:buChar char="•"/>
              <a:defRPr/>
            </a:lvl5pPr>
            <a:lvl6pPr marL="2743200" lvl="5" indent="-342900" algn="l">
              <a:lnSpc>
                <a:spcPct val="90000"/>
              </a:lnSpc>
              <a:spcBef>
                <a:spcPts val="600"/>
              </a:spcBef>
              <a:spcAft>
                <a:spcPts val="0"/>
              </a:spcAft>
              <a:buSzPts val="1800"/>
              <a:buChar char="◦"/>
              <a:defRPr/>
            </a:lvl6pPr>
            <a:lvl7pPr marL="3200400" lvl="6" indent="-342900" algn="l">
              <a:lnSpc>
                <a:spcPct val="90000"/>
              </a:lnSpc>
              <a:spcBef>
                <a:spcPts val="600"/>
              </a:spcBef>
              <a:spcAft>
                <a:spcPts val="0"/>
              </a:spcAft>
              <a:buSzPts val="1800"/>
              <a:buChar char="◦"/>
              <a:defRPr/>
            </a:lvl7pPr>
            <a:lvl8pPr marL="3657600" lvl="7" indent="-342900" algn="l">
              <a:lnSpc>
                <a:spcPct val="90000"/>
              </a:lnSpc>
              <a:spcBef>
                <a:spcPts val="600"/>
              </a:spcBef>
              <a:spcAft>
                <a:spcPts val="0"/>
              </a:spcAft>
              <a:buSzPts val="1800"/>
              <a:buChar char="◦"/>
              <a:defRPr/>
            </a:lvl8pPr>
            <a:lvl9pPr marL="4114800" lvl="8" indent="-342900" algn="l">
              <a:lnSpc>
                <a:spcPct val="90000"/>
              </a:lnSpc>
              <a:spcBef>
                <a:spcPts val="600"/>
              </a:spcBef>
              <a:spcAft>
                <a:spcPts val="600"/>
              </a:spcAft>
              <a:buSzPts val="1800"/>
              <a:buChar char="◦"/>
              <a:defRPr/>
            </a:lvl9pPr>
          </a:lstStyle>
          <a:p>
            <a:endParaRPr/>
          </a:p>
        </p:txBody>
      </p:sp>
      <p:sp>
        <p:nvSpPr>
          <p:cNvPr id="115" name="Google Shape;115;p29"/>
          <p:cNvSpPr txBox="1">
            <a:spLocks noGrp="1"/>
          </p:cNvSpPr>
          <p:nvPr>
            <p:ph type="dt" idx="10"/>
          </p:nvPr>
        </p:nvSpPr>
        <p:spPr>
          <a:xfrm>
            <a:off x="12065580" y="9670256"/>
            <a:ext cx="2631660" cy="547688"/>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6" name="Google Shape;116;p29"/>
          <p:cNvSpPr txBox="1">
            <a:spLocks noGrp="1"/>
          </p:cNvSpPr>
          <p:nvPr>
            <p:ph type="ftr" idx="11"/>
          </p:nvPr>
        </p:nvSpPr>
        <p:spPr>
          <a:xfrm>
            <a:off x="6333214" y="9672649"/>
            <a:ext cx="5578919" cy="547688"/>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17" name="Google Shape;117;p29"/>
          <p:cNvSpPr txBox="1">
            <a:spLocks noGrp="1"/>
          </p:cNvSpPr>
          <p:nvPr>
            <p:ph type="sldNum" idx="12"/>
          </p:nvPr>
        </p:nvSpPr>
        <p:spPr>
          <a:xfrm>
            <a:off x="14850688" y="9669821"/>
            <a:ext cx="1903952" cy="547688"/>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
        <p:nvSpPr>
          <p:cNvPr id="118" name="Google Shape;118;p29"/>
          <p:cNvSpPr txBox="1">
            <a:spLocks noGrp="1"/>
          </p:cNvSpPr>
          <p:nvPr>
            <p:ph type="body" idx="2"/>
          </p:nvPr>
        </p:nvSpPr>
        <p:spPr>
          <a:xfrm>
            <a:off x="1645920" y="1857377"/>
            <a:ext cx="7406640" cy="6946266"/>
          </a:xfrm>
          <a:prstGeom prst="rect">
            <a:avLst/>
          </a:prstGeom>
          <a:noFill/>
          <a:ln>
            <a:noFill/>
          </a:ln>
        </p:spPr>
        <p:txBody>
          <a:bodyPr spcFirstLastPara="1" wrap="square" lIns="0" tIns="45700" rIns="0" bIns="45700" anchor="t" anchorCtr="0">
            <a:normAutofit/>
          </a:bodyPr>
          <a:lstStyle>
            <a:lvl1pPr marL="457200" lvl="0" indent="-355600" algn="l">
              <a:lnSpc>
                <a:spcPct val="150000"/>
              </a:lnSpc>
              <a:spcBef>
                <a:spcPts val="1800"/>
              </a:spcBef>
              <a:spcAft>
                <a:spcPts val="0"/>
              </a:spcAft>
              <a:buSzPts val="2000"/>
              <a:buChar char="•"/>
              <a:defRPr/>
            </a:lvl1pPr>
            <a:lvl2pPr marL="914400" lvl="1" indent="-342900" algn="l">
              <a:lnSpc>
                <a:spcPct val="150000"/>
              </a:lnSpc>
              <a:spcBef>
                <a:spcPts val="300"/>
              </a:spcBef>
              <a:spcAft>
                <a:spcPts val="0"/>
              </a:spcAft>
              <a:buSzPts val="1800"/>
              <a:buChar char="•"/>
              <a:defRPr/>
            </a:lvl2pPr>
            <a:lvl3pPr marL="1371600" lvl="2" indent="-317500" algn="l">
              <a:lnSpc>
                <a:spcPct val="150000"/>
              </a:lnSpc>
              <a:spcBef>
                <a:spcPts val="600"/>
              </a:spcBef>
              <a:spcAft>
                <a:spcPts val="0"/>
              </a:spcAft>
              <a:buSzPts val="1400"/>
              <a:buChar char="•"/>
              <a:defRPr/>
            </a:lvl3pPr>
            <a:lvl4pPr marL="1828800" lvl="3" indent="-317500" algn="l">
              <a:lnSpc>
                <a:spcPct val="150000"/>
              </a:lnSpc>
              <a:spcBef>
                <a:spcPts val="600"/>
              </a:spcBef>
              <a:spcAft>
                <a:spcPts val="0"/>
              </a:spcAft>
              <a:buSzPts val="1400"/>
              <a:buChar char="•"/>
              <a:defRPr/>
            </a:lvl4pPr>
            <a:lvl5pPr marL="2286000" lvl="4" indent="-317500" algn="l">
              <a:lnSpc>
                <a:spcPct val="150000"/>
              </a:lnSpc>
              <a:spcBef>
                <a:spcPts val="600"/>
              </a:spcBef>
              <a:spcAft>
                <a:spcPts val="0"/>
              </a:spcAft>
              <a:buSzPts val="1400"/>
              <a:buChar char="•"/>
              <a:defRPr/>
            </a:lvl5pPr>
            <a:lvl6pPr marL="2743200" lvl="5" indent="-342900" algn="l">
              <a:lnSpc>
                <a:spcPct val="90000"/>
              </a:lnSpc>
              <a:spcBef>
                <a:spcPts val="600"/>
              </a:spcBef>
              <a:spcAft>
                <a:spcPts val="0"/>
              </a:spcAft>
              <a:buSzPts val="1800"/>
              <a:buChar char="◦"/>
              <a:defRPr/>
            </a:lvl6pPr>
            <a:lvl7pPr marL="3200400" lvl="6" indent="-342900" algn="l">
              <a:lnSpc>
                <a:spcPct val="90000"/>
              </a:lnSpc>
              <a:spcBef>
                <a:spcPts val="600"/>
              </a:spcBef>
              <a:spcAft>
                <a:spcPts val="0"/>
              </a:spcAft>
              <a:buSzPts val="1800"/>
              <a:buChar char="◦"/>
              <a:defRPr/>
            </a:lvl7pPr>
            <a:lvl8pPr marL="3657600" lvl="7" indent="-342900" algn="l">
              <a:lnSpc>
                <a:spcPct val="90000"/>
              </a:lnSpc>
              <a:spcBef>
                <a:spcPts val="600"/>
              </a:spcBef>
              <a:spcAft>
                <a:spcPts val="0"/>
              </a:spcAft>
              <a:buSzPts val="1800"/>
              <a:buChar char="◦"/>
              <a:defRPr/>
            </a:lvl8pPr>
            <a:lvl9pPr marL="4114800" lvl="8" indent="-342900" algn="l">
              <a:lnSpc>
                <a:spcPct val="90000"/>
              </a:lnSpc>
              <a:spcBef>
                <a:spcPts val="600"/>
              </a:spcBef>
              <a:spcAft>
                <a:spcPts val="600"/>
              </a:spcAft>
              <a:buSzPts val="1800"/>
              <a:buChar char="◦"/>
              <a:defRPr/>
            </a:lvl9pPr>
          </a:lstStyle>
          <a:p>
            <a:endParaRPr/>
          </a:p>
        </p:txBody>
      </p:sp>
    </p:spTree>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matchingName="Comparison">
  <p:cSld name="Comparison">
    <p:spTree>
      <p:nvGrpSpPr>
        <p:cNvPr id="1" name="Shape 119"/>
        <p:cNvGrpSpPr/>
        <p:nvPr/>
      </p:nvGrpSpPr>
      <p:grpSpPr>
        <a:xfrm>
          <a:off x="0" y="0"/>
          <a:ext cx="0" cy="0"/>
          <a:chOff x="0" y="0"/>
          <a:chExt cx="0" cy="0"/>
        </a:xfrm>
      </p:grpSpPr>
      <p:sp>
        <p:nvSpPr>
          <p:cNvPr id="120" name="Google Shape;120;p30"/>
          <p:cNvSpPr txBox="1">
            <a:spLocks noGrp="1"/>
          </p:cNvSpPr>
          <p:nvPr>
            <p:ph type="body" idx="1"/>
          </p:nvPr>
        </p:nvSpPr>
        <p:spPr>
          <a:xfrm>
            <a:off x="1645920" y="1845213"/>
            <a:ext cx="7406640" cy="1104423"/>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800"/>
              </a:spcBef>
              <a:spcAft>
                <a:spcPts val="0"/>
              </a:spcAft>
              <a:buSzPts val="2000"/>
              <a:buNone/>
              <a:defRPr sz="3000" b="0" cap="none">
                <a:solidFill>
                  <a:srgbClr val="0070C0"/>
                </a:solidFill>
              </a:defRPr>
            </a:lvl1pPr>
            <a:lvl2pPr marL="914400" lvl="1" indent="-228600" algn="l">
              <a:lnSpc>
                <a:spcPct val="90000"/>
              </a:lnSpc>
              <a:spcBef>
                <a:spcPts val="300"/>
              </a:spcBef>
              <a:spcAft>
                <a:spcPts val="0"/>
              </a:spcAft>
              <a:buSzPts val="2000"/>
              <a:buNone/>
              <a:defRPr sz="3000" b="1"/>
            </a:lvl2pPr>
            <a:lvl3pPr marL="1371600" lvl="2" indent="-228600" algn="l">
              <a:lnSpc>
                <a:spcPct val="90000"/>
              </a:lnSpc>
              <a:spcBef>
                <a:spcPts val="600"/>
              </a:spcBef>
              <a:spcAft>
                <a:spcPts val="0"/>
              </a:spcAft>
              <a:buSzPts val="1800"/>
              <a:buNone/>
              <a:defRPr sz="2700" b="1"/>
            </a:lvl3pPr>
            <a:lvl4pPr marL="1828800" lvl="3" indent="-228600" algn="l">
              <a:lnSpc>
                <a:spcPct val="90000"/>
              </a:lnSpc>
              <a:spcBef>
                <a:spcPts val="600"/>
              </a:spcBef>
              <a:spcAft>
                <a:spcPts val="0"/>
              </a:spcAft>
              <a:buSzPts val="1600"/>
              <a:buNone/>
              <a:defRPr sz="2400" b="1"/>
            </a:lvl4pPr>
            <a:lvl5pPr marL="2286000" lvl="4" indent="-228600" algn="l">
              <a:lnSpc>
                <a:spcPct val="90000"/>
              </a:lnSpc>
              <a:spcBef>
                <a:spcPts val="600"/>
              </a:spcBef>
              <a:spcAft>
                <a:spcPts val="0"/>
              </a:spcAft>
              <a:buSzPts val="1600"/>
              <a:buNone/>
              <a:defRPr sz="2400" b="1"/>
            </a:lvl5pPr>
            <a:lvl6pPr marL="2743200" lvl="5" indent="-228600" algn="l">
              <a:lnSpc>
                <a:spcPct val="90000"/>
              </a:lnSpc>
              <a:spcBef>
                <a:spcPts val="600"/>
              </a:spcBef>
              <a:spcAft>
                <a:spcPts val="0"/>
              </a:spcAft>
              <a:buSzPts val="1600"/>
              <a:buNone/>
              <a:defRPr sz="2400" b="1"/>
            </a:lvl6pPr>
            <a:lvl7pPr marL="3200400" lvl="6" indent="-228600" algn="l">
              <a:lnSpc>
                <a:spcPct val="90000"/>
              </a:lnSpc>
              <a:spcBef>
                <a:spcPts val="600"/>
              </a:spcBef>
              <a:spcAft>
                <a:spcPts val="0"/>
              </a:spcAft>
              <a:buSzPts val="1600"/>
              <a:buNone/>
              <a:defRPr sz="2400" b="1"/>
            </a:lvl7pPr>
            <a:lvl8pPr marL="3657600" lvl="7" indent="-228600" algn="l">
              <a:lnSpc>
                <a:spcPct val="90000"/>
              </a:lnSpc>
              <a:spcBef>
                <a:spcPts val="600"/>
              </a:spcBef>
              <a:spcAft>
                <a:spcPts val="0"/>
              </a:spcAft>
              <a:buSzPts val="1600"/>
              <a:buNone/>
              <a:defRPr sz="2400" b="1"/>
            </a:lvl8pPr>
            <a:lvl9pPr marL="4114800" lvl="8" indent="-228600" algn="l">
              <a:lnSpc>
                <a:spcPct val="90000"/>
              </a:lnSpc>
              <a:spcBef>
                <a:spcPts val="600"/>
              </a:spcBef>
              <a:spcAft>
                <a:spcPts val="600"/>
              </a:spcAft>
              <a:buSzPts val="1600"/>
              <a:buNone/>
              <a:defRPr sz="2400" b="1"/>
            </a:lvl9pPr>
          </a:lstStyle>
          <a:p>
            <a:endParaRPr/>
          </a:p>
        </p:txBody>
      </p:sp>
      <p:sp>
        <p:nvSpPr>
          <p:cNvPr id="121" name="Google Shape;121;p30"/>
          <p:cNvSpPr txBox="1">
            <a:spLocks noGrp="1"/>
          </p:cNvSpPr>
          <p:nvPr>
            <p:ph type="body" idx="2"/>
          </p:nvPr>
        </p:nvSpPr>
        <p:spPr>
          <a:xfrm>
            <a:off x="1645920" y="3173868"/>
            <a:ext cx="7406640" cy="5766933"/>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800"/>
              </a:spcBef>
              <a:spcAft>
                <a:spcPts val="0"/>
              </a:spcAft>
              <a:buSzPts val="1800"/>
              <a:buChar char="•"/>
              <a:defRPr/>
            </a:lvl1pPr>
            <a:lvl2pPr marL="914400" lvl="1" indent="-342900" algn="l">
              <a:lnSpc>
                <a:spcPct val="90000"/>
              </a:lnSpc>
              <a:spcBef>
                <a:spcPts val="300"/>
              </a:spcBef>
              <a:spcAft>
                <a:spcPts val="0"/>
              </a:spcAft>
              <a:buSzPts val="1800"/>
              <a:buChar char="•"/>
              <a:defRPr/>
            </a:lvl2pPr>
            <a:lvl3pPr marL="1371600" lvl="2" indent="-342900" algn="l">
              <a:lnSpc>
                <a:spcPct val="90000"/>
              </a:lnSpc>
              <a:spcBef>
                <a:spcPts val="600"/>
              </a:spcBef>
              <a:spcAft>
                <a:spcPts val="0"/>
              </a:spcAft>
              <a:buSzPts val="1800"/>
              <a:buChar char="•"/>
              <a:defRPr/>
            </a:lvl3pPr>
            <a:lvl4pPr marL="1828800" lvl="3" indent="-342900" algn="l">
              <a:lnSpc>
                <a:spcPct val="90000"/>
              </a:lnSpc>
              <a:spcBef>
                <a:spcPts val="600"/>
              </a:spcBef>
              <a:spcAft>
                <a:spcPts val="0"/>
              </a:spcAft>
              <a:buSzPts val="1800"/>
              <a:buChar char="•"/>
              <a:defRPr/>
            </a:lvl4pPr>
            <a:lvl5pPr marL="2286000" lvl="4" indent="-342900" algn="l">
              <a:lnSpc>
                <a:spcPct val="90000"/>
              </a:lnSpc>
              <a:spcBef>
                <a:spcPts val="600"/>
              </a:spcBef>
              <a:spcAft>
                <a:spcPts val="0"/>
              </a:spcAft>
              <a:buSzPts val="1800"/>
              <a:buChar char="•"/>
              <a:defRPr/>
            </a:lvl5pPr>
            <a:lvl6pPr marL="2743200" lvl="5" indent="-342900" algn="l">
              <a:lnSpc>
                <a:spcPct val="90000"/>
              </a:lnSpc>
              <a:spcBef>
                <a:spcPts val="600"/>
              </a:spcBef>
              <a:spcAft>
                <a:spcPts val="0"/>
              </a:spcAft>
              <a:buSzPts val="1800"/>
              <a:buChar char="◦"/>
              <a:defRPr/>
            </a:lvl6pPr>
            <a:lvl7pPr marL="3200400" lvl="6" indent="-342900" algn="l">
              <a:lnSpc>
                <a:spcPct val="90000"/>
              </a:lnSpc>
              <a:spcBef>
                <a:spcPts val="600"/>
              </a:spcBef>
              <a:spcAft>
                <a:spcPts val="0"/>
              </a:spcAft>
              <a:buSzPts val="1800"/>
              <a:buChar char="◦"/>
              <a:defRPr/>
            </a:lvl7pPr>
            <a:lvl8pPr marL="3657600" lvl="7" indent="-342900" algn="l">
              <a:lnSpc>
                <a:spcPct val="90000"/>
              </a:lnSpc>
              <a:spcBef>
                <a:spcPts val="600"/>
              </a:spcBef>
              <a:spcAft>
                <a:spcPts val="0"/>
              </a:spcAft>
              <a:buSzPts val="1800"/>
              <a:buChar char="◦"/>
              <a:defRPr/>
            </a:lvl8pPr>
            <a:lvl9pPr marL="4114800" lvl="8" indent="-342900" algn="l">
              <a:lnSpc>
                <a:spcPct val="90000"/>
              </a:lnSpc>
              <a:spcBef>
                <a:spcPts val="600"/>
              </a:spcBef>
              <a:spcAft>
                <a:spcPts val="600"/>
              </a:spcAft>
              <a:buSzPts val="1800"/>
              <a:buChar char="◦"/>
              <a:defRPr/>
            </a:lvl9pPr>
          </a:lstStyle>
          <a:p>
            <a:endParaRPr/>
          </a:p>
        </p:txBody>
      </p:sp>
      <p:sp>
        <p:nvSpPr>
          <p:cNvPr id="122" name="Google Shape;122;p30"/>
          <p:cNvSpPr txBox="1">
            <a:spLocks noGrp="1"/>
          </p:cNvSpPr>
          <p:nvPr>
            <p:ph type="body" idx="3"/>
          </p:nvPr>
        </p:nvSpPr>
        <p:spPr>
          <a:xfrm>
            <a:off x="9326880" y="1845213"/>
            <a:ext cx="7406640" cy="1104423"/>
          </a:xfrm>
          <a:prstGeom prst="rect">
            <a:avLst/>
          </a:prstGeom>
          <a:noFill/>
          <a:ln>
            <a:noFill/>
          </a:ln>
        </p:spPr>
        <p:txBody>
          <a:bodyPr spcFirstLastPara="1" wrap="square" lIns="91425" tIns="45700" rIns="91425" bIns="45700" anchor="ctr" anchorCtr="0">
            <a:normAutofit/>
          </a:bodyPr>
          <a:lstStyle>
            <a:lvl1pPr marL="457200" lvl="0" indent="-228600" algn="l">
              <a:lnSpc>
                <a:spcPct val="90000"/>
              </a:lnSpc>
              <a:spcBef>
                <a:spcPts val="1800"/>
              </a:spcBef>
              <a:spcAft>
                <a:spcPts val="0"/>
              </a:spcAft>
              <a:buSzPts val="2000"/>
              <a:buNone/>
              <a:defRPr sz="3000" b="0" cap="none">
                <a:solidFill>
                  <a:srgbClr val="0070C0"/>
                </a:solidFill>
              </a:defRPr>
            </a:lvl1pPr>
            <a:lvl2pPr marL="914400" lvl="1" indent="-228600" algn="l">
              <a:lnSpc>
                <a:spcPct val="90000"/>
              </a:lnSpc>
              <a:spcBef>
                <a:spcPts val="300"/>
              </a:spcBef>
              <a:spcAft>
                <a:spcPts val="0"/>
              </a:spcAft>
              <a:buSzPts val="2000"/>
              <a:buNone/>
              <a:defRPr sz="3000" b="1"/>
            </a:lvl2pPr>
            <a:lvl3pPr marL="1371600" lvl="2" indent="-228600" algn="l">
              <a:lnSpc>
                <a:spcPct val="90000"/>
              </a:lnSpc>
              <a:spcBef>
                <a:spcPts val="600"/>
              </a:spcBef>
              <a:spcAft>
                <a:spcPts val="0"/>
              </a:spcAft>
              <a:buSzPts val="1800"/>
              <a:buNone/>
              <a:defRPr sz="2700" b="1"/>
            </a:lvl3pPr>
            <a:lvl4pPr marL="1828800" lvl="3" indent="-228600" algn="l">
              <a:lnSpc>
                <a:spcPct val="90000"/>
              </a:lnSpc>
              <a:spcBef>
                <a:spcPts val="600"/>
              </a:spcBef>
              <a:spcAft>
                <a:spcPts val="0"/>
              </a:spcAft>
              <a:buSzPts val="1600"/>
              <a:buNone/>
              <a:defRPr sz="2400" b="1"/>
            </a:lvl4pPr>
            <a:lvl5pPr marL="2286000" lvl="4" indent="-228600" algn="l">
              <a:lnSpc>
                <a:spcPct val="90000"/>
              </a:lnSpc>
              <a:spcBef>
                <a:spcPts val="600"/>
              </a:spcBef>
              <a:spcAft>
                <a:spcPts val="0"/>
              </a:spcAft>
              <a:buSzPts val="1600"/>
              <a:buNone/>
              <a:defRPr sz="2400" b="1"/>
            </a:lvl5pPr>
            <a:lvl6pPr marL="2743200" lvl="5" indent="-228600" algn="l">
              <a:lnSpc>
                <a:spcPct val="90000"/>
              </a:lnSpc>
              <a:spcBef>
                <a:spcPts val="600"/>
              </a:spcBef>
              <a:spcAft>
                <a:spcPts val="0"/>
              </a:spcAft>
              <a:buSzPts val="1600"/>
              <a:buNone/>
              <a:defRPr sz="2400" b="1"/>
            </a:lvl6pPr>
            <a:lvl7pPr marL="3200400" lvl="6" indent="-228600" algn="l">
              <a:lnSpc>
                <a:spcPct val="90000"/>
              </a:lnSpc>
              <a:spcBef>
                <a:spcPts val="600"/>
              </a:spcBef>
              <a:spcAft>
                <a:spcPts val="0"/>
              </a:spcAft>
              <a:buSzPts val="1600"/>
              <a:buNone/>
              <a:defRPr sz="2400" b="1"/>
            </a:lvl7pPr>
            <a:lvl8pPr marL="3657600" lvl="7" indent="-228600" algn="l">
              <a:lnSpc>
                <a:spcPct val="90000"/>
              </a:lnSpc>
              <a:spcBef>
                <a:spcPts val="600"/>
              </a:spcBef>
              <a:spcAft>
                <a:spcPts val="0"/>
              </a:spcAft>
              <a:buSzPts val="1600"/>
              <a:buNone/>
              <a:defRPr sz="2400" b="1"/>
            </a:lvl8pPr>
            <a:lvl9pPr marL="4114800" lvl="8" indent="-228600" algn="l">
              <a:lnSpc>
                <a:spcPct val="90000"/>
              </a:lnSpc>
              <a:spcBef>
                <a:spcPts val="600"/>
              </a:spcBef>
              <a:spcAft>
                <a:spcPts val="600"/>
              </a:spcAft>
              <a:buSzPts val="1600"/>
              <a:buNone/>
              <a:defRPr sz="2400" b="1"/>
            </a:lvl9pPr>
          </a:lstStyle>
          <a:p>
            <a:endParaRPr/>
          </a:p>
        </p:txBody>
      </p:sp>
      <p:sp>
        <p:nvSpPr>
          <p:cNvPr id="123" name="Google Shape;123;p30"/>
          <p:cNvSpPr txBox="1">
            <a:spLocks noGrp="1"/>
          </p:cNvSpPr>
          <p:nvPr>
            <p:ph type="body" idx="4"/>
          </p:nvPr>
        </p:nvSpPr>
        <p:spPr>
          <a:xfrm>
            <a:off x="9326880" y="3173868"/>
            <a:ext cx="7406640" cy="5766933"/>
          </a:xfrm>
          <a:prstGeom prst="rect">
            <a:avLst/>
          </a:prstGeom>
          <a:noFill/>
          <a:ln>
            <a:noFill/>
          </a:ln>
        </p:spPr>
        <p:txBody>
          <a:bodyPr spcFirstLastPara="1" wrap="square" lIns="0" tIns="45700" rIns="0" bIns="45700" anchor="t" anchorCtr="0">
            <a:normAutofit/>
          </a:bodyPr>
          <a:lstStyle>
            <a:lvl1pPr marL="457200" lvl="0" indent="-342900" algn="l">
              <a:lnSpc>
                <a:spcPct val="90000"/>
              </a:lnSpc>
              <a:spcBef>
                <a:spcPts val="1800"/>
              </a:spcBef>
              <a:spcAft>
                <a:spcPts val="0"/>
              </a:spcAft>
              <a:buSzPts val="1800"/>
              <a:buChar char="•"/>
              <a:defRPr/>
            </a:lvl1pPr>
            <a:lvl2pPr marL="914400" lvl="1" indent="-342900" algn="l">
              <a:lnSpc>
                <a:spcPct val="90000"/>
              </a:lnSpc>
              <a:spcBef>
                <a:spcPts val="300"/>
              </a:spcBef>
              <a:spcAft>
                <a:spcPts val="0"/>
              </a:spcAft>
              <a:buSzPts val="1800"/>
              <a:buChar char="•"/>
              <a:defRPr/>
            </a:lvl2pPr>
            <a:lvl3pPr marL="1371600" lvl="2" indent="-342900" algn="l">
              <a:lnSpc>
                <a:spcPct val="90000"/>
              </a:lnSpc>
              <a:spcBef>
                <a:spcPts val="600"/>
              </a:spcBef>
              <a:spcAft>
                <a:spcPts val="0"/>
              </a:spcAft>
              <a:buSzPts val="1800"/>
              <a:buChar char="•"/>
              <a:defRPr/>
            </a:lvl3pPr>
            <a:lvl4pPr marL="1828800" lvl="3" indent="-342900" algn="l">
              <a:lnSpc>
                <a:spcPct val="90000"/>
              </a:lnSpc>
              <a:spcBef>
                <a:spcPts val="600"/>
              </a:spcBef>
              <a:spcAft>
                <a:spcPts val="0"/>
              </a:spcAft>
              <a:buSzPts val="1800"/>
              <a:buChar char="•"/>
              <a:defRPr/>
            </a:lvl4pPr>
            <a:lvl5pPr marL="2286000" lvl="4" indent="-342900" algn="l">
              <a:lnSpc>
                <a:spcPct val="90000"/>
              </a:lnSpc>
              <a:spcBef>
                <a:spcPts val="600"/>
              </a:spcBef>
              <a:spcAft>
                <a:spcPts val="0"/>
              </a:spcAft>
              <a:buSzPts val="1800"/>
              <a:buChar char="•"/>
              <a:defRPr/>
            </a:lvl5pPr>
            <a:lvl6pPr marL="2743200" lvl="5" indent="-342900" algn="l">
              <a:lnSpc>
                <a:spcPct val="90000"/>
              </a:lnSpc>
              <a:spcBef>
                <a:spcPts val="600"/>
              </a:spcBef>
              <a:spcAft>
                <a:spcPts val="0"/>
              </a:spcAft>
              <a:buSzPts val="1800"/>
              <a:buChar char="◦"/>
              <a:defRPr/>
            </a:lvl6pPr>
            <a:lvl7pPr marL="3200400" lvl="6" indent="-342900" algn="l">
              <a:lnSpc>
                <a:spcPct val="90000"/>
              </a:lnSpc>
              <a:spcBef>
                <a:spcPts val="600"/>
              </a:spcBef>
              <a:spcAft>
                <a:spcPts val="0"/>
              </a:spcAft>
              <a:buSzPts val="1800"/>
              <a:buChar char="◦"/>
              <a:defRPr/>
            </a:lvl7pPr>
            <a:lvl8pPr marL="3657600" lvl="7" indent="-342900" algn="l">
              <a:lnSpc>
                <a:spcPct val="90000"/>
              </a:lnSpc>
              <a:spcBef>
                <a:spcPts val="600"/>
              </a:spcBef>
              <a:spcAft>
                <a:spcPts val="0"/>
              </a:spcAft>
              <a:buSzPts val="1800"/>
              <a:buChar char="◦"/>
              <a:defRPr/>
            </a:lvl8pPr>
            <a:lvl9pPr marL="4114800" lvl="8" indent="-342900" algn="l">
              <a:lnSpc>
                <a:spcPct val="90000"/>
              </a:lnSpc>
              <a:spcBef>
                <a:spcPts val="600"/>
              </a:spcBef>
              <a:spcAft>
                <a:spcPts val="600"/>
              </a:spcAft>
              <a:buSzPts val="1800"/>
              <a:buChar char="◦"/>
              <a:defRPr/>
            </a:lvl9pPr>
          </a:lstStyle>
          <a:p>
            <a:endParaRPr/>
          </a:p>
        </p:txBody>
      </p:sp>
      <p:sp>
        <p:nvSpPr>
          <p:cNvPr id="124" name="Google Shape;124;p30"/>
          <p:cNvSpPr txBox="1">
            <a:spLocks noGrp="1"/>
          </p:cNvSpPr>
          <p:nvPr>
            <p:ph type="title"/>
          </p:nvPr>
        </p:nvSpPr>
        <p:spPr>
          <a:xfrm>
            <a:off x="1645920" y="429905"/>
            <a:ext cx="15087600" cy="1191077"/>
          </a:xfrm>
          <a:prstGeom prst="rect">
            <a:avLst/>
          </a:prstGeom>
          <a:noFill/>
          <a:ln>
            <a:noFill/>
          </a:ln>
        </p:spPr>
        <p:txBody>
          <a:bodyPr spcFirstLastPara="1" wrap="square" lIns="91425" tIns="45700" rIns="91425" bIns="45700" anchor="b" anchorCtr="0">
            <a:normAutofit/>
          </a:bodyPr>
          <a:lstStyle>
            <a:lvl1pPr lvl="0" algn="l">
              <a:lnSpc>
                <a:spcPct val="85000"/>
              </a:lnSpc>
              <a:spcBef>
                <a:spcPts val="0"/>
              </a:spcBef>
              <a:spcAft>
                <a:spcPts val="0"/>
              </a:spcAft>
              <a:buClr>
                <a:srgbClr val="002060"/>
              </a:buClr>
              <a:buSzPts val="4800"/>
              <a:buFont typeface="Calibri"/>
              <a:buNone/>
              <a:defRPr>
                <a:solidFill>
                  <a:srgbClr val="002060"/>
                </a:solidFill>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5" name="Google Shape;125;p30"/>
          <p:cNvSpPr txBox="1">
            <a:spLocks noGrp="1"/>
          </p:cNvSpPr>
          <p:nvPr>
            <p:ph type="dt" idx="10"/>
          </p:nvPr>
        </p:nvSpPr>
        <p:spPr>
          <a:xfrm>
            <a:off x="12065580" y="9670256"/>
            <a:ext cx="2631660" cy="547688"/>
          </a:xfrm>
          <a:prstGeom prst="rect">
            <a:avLst/>
          </a:prstGeom>
          <a:noFill/>
          <a:ln>
            <a:noFill/>
          </a:ln>
        </p:spPr>
        <p:txBody>
          <a:bodyPr spcFirstLastPara="1" wrap="square" lIns="91425" tIns="45700" rIns="91425" bIns="45700" anchor="ctr" anchorCtr="0">
            <a:noAutofit/>
          </a:bodyPr>
          <a:lstStyle>
            <a:lvl1pPr lvl="0" algn="l">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6" name="Google Shape;126;p30"/>
          <p:cNvSpPr txBox="1">
            <a:spLocks noGrp="1"/>
          </p:cNvSpPr>
          <p:nvPr>
            <p:ph type="ftr" idx="11"/>
          </p:nvPr>
        </p:nvSpPr>
        <p:spPr>
          <a:xfrm>
            <a:off x="6333214" y="9672649"/>
            <a:ext cx="5578919" cy="547688"/>
          </a:xfrm>
          <a:prstGeom prst="rect">
            <a:avLst/>
          </a:prstGeom>
          <a:noFill/>
          <a:ln>
            <a:noFill/>
          </a:ln>
        </p:spPr>
        <p:txBody>
          <a:bodyPr spcFirstLastPara="1" wrap="square" lIns="91425" tIns="45700" rIns="91425" bIns="45700" anchor="ctr" anchorCtr="0">
            <a:noAutofit/>
          </a:bodyPr>
          <a:lstStyle>
            <a:lvl1pPr lvl="0" algn="ctr">
              <a:lnSpc>
                <a:spcPct val="100000"/>
              </a:lnSpc>
              <a:spcBef>
                <a:spcPts val="0"/>
              </a:spcBef>
              <a:spcAft>
                <a:spcPts val="0"/>
              </a:spcAft>
              <a:buSzPts val="1400"/>
              <a:buNone/>
              <a:defRPr/>
            </a:lvl1pPr>
            <a:lvl2pPr lvl="1" algn="l">
              <a:lnSpc>
                <a:spcPct val="100000"/>
              </a:lnSpc>
              <a:spcBef>
                <a:spcPts val="0"/>
              </a:spcBef>
              <a:spcAft>
                <a:spcPts val="0"/>
              </a:spcAft>
              <a:buSzPts val="1400"/>
              <a:buNone/>
              <a:defRPr/>
            </a:lvl2pPr>
            <a:lvl3pPr lvl="2" algn="l">
              <a:lnSpc>
                <a:spcPct val="100000"/>
              </a:lnSpc>
              <a:spcBef>
                <a:spcPts val="0"/>
              </a:spcBef>
              <a:spcAft>
                <a:spcPts val="0"/>
              </a:spcAft>
              <a:buSzPts val="1400"/>
              <a:buNone/>
              <a:defRPr/>
            </a:lvl3pPr>
            <a:lvl4pPr lvl="3" algn="l">
              <a:lnSpc>
                <a:spcPct val="100000"/>
              </a:lnSpc>
              <a:spcBef>
                <a:spcPts val="0"/>
              </a:spcBef>
              <a:spcAft>
                <a:spcPts val="0"/>
              </a:spcAft>
              <a:buSzPts val="1400"/>
              <a:buNone/>
              <a:defRPr/>
            </a:lvl4pPr>
            <a:lvl5pPr lvl="4" algn="l">
              <a:lnSpc>
                <a:spcPct val="100000"/>
              </a:lnSpc>
              <a:spcBef>
                <a:spcPts val="0"/>
              </a:spcBef>
              <a:spcAft>
                <a:spcPts val="0"/>
              </a:spcAft>
              <a:buSzPts val="1400"/>
              <a:buNone/>
              <a:defRPr/>
            </a:lvl5pPr>
            <a:lvl6pPr lvl="5" algn="l">
              <a:lnSpc>
                <a:spcPct val="100000"/>
              </a:lnSpc>
              <a:spcBef>
                <a:spcPts val="0"/>
              </a:spcBef>
              <a:spcAft>
                <a:spcPts val="0"/>
              </a:spcAft>
              <a:buSzPts val="1400"/>
              <a:buNone/>
              <a:defRPr/>
            </a:lvl6pPr>
            <a:lvl7pPr lvl="6" algn="l">
              <a:lnSpc>
                <a:spcPct val="100000"/>
              </a:lnSpc>
              <a:spcBef>
                <a:spcPts val="0"/>
              </a:spcBef>
              <a:spcAft>
                <a:spcPts val="0"/>
              </a:spcAft>
              <a:buSzPts val="1400"/>
              <a:buNone/>
              <a:defRPr/>
            </a:lvl7pPr>
            <a:lvl8pPr lvl="7" algn="l">
              <a:lnSpc>
                <a:spcPct val="100000"/>
              </a:lnSpc>
              <a:spcBef>
                <a:spcPts val="0"/>
              </a:spcBef>
              <a:spcAft>
                <a:spcPts val="0"/>
              </a:spcAft>
              <a:buSzPts val="1400"/>
              <a:buNone/>
              <a:defRPr/>
            </a:lvl8pPr>
            <a:lvl9pPr lvl="8" algn="l">
              <a:lnSpc>
                <a:spcPct val="100000"/>
              </a:lnSpc>
              <a:spcBef>
                <a:spcPts val="0"/>
              </a:spcBef>
              <a:spcAft>
                <a:spcPts val="0"/>
              </a:spcAft>
              <a:buSzPts val="1400"/>
              <a:buNone/>
              <a:defRPr/>
            </a:lvl9pPr>
          </a:lstStyle>
          <a:p>
            <a:endParaRPr/>
          </a:p>
        </p:txBody>
      </p:sp>
      <p:sp>
        <p:nvSpPr>
          <p:cNvPr id="127" name="Google Shape;127;p30"/>
          <p:cNvSpPr txBox="1">
            <a:spLocks noGrp="1"/>
          </p:cNvSpPr>
          <p:nvPr>
            <p:ph type="sldNum" idx="12"/>
          </p:nvPr>
        </p:nvSpPr>
        <p:spPr>
          <a:xfrm>
            <a:off x="14850688" y="9669821"/>
            <a:ext cx="1903952" cy="547688"/>
          </a:xfrm>
          <a:prstGeom prst="rect">
            <a:avLst/>
          </a:prstGeom>
          <a:noFill/>
          <a:ln>
            <a:noFill/>
          </a:ln>
        </p:spPr>
        <p:txBody>
          <a:bodyPr spcFirstLastPara="1" wrap="square" lIns="91425" tIns="45700" rIns="91425" bIns="45700" anchor="ctr" anchorCtr="0">
            <a:noAutofit/>
          </a:bodyPr>
          <a:lstStyle>
            <a:lvl1pPr marL="0" marR="0" lvl="0"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1pPr>
            <a:lvl2pPr marL="0" marR="0" lvl="1"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2pPr>
            <a:lvl3pPr marL="0" marR="0" lvl="2"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3pPr>
            <a:lvl4pPr marL="0" marR="0" lvl="3"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4pPr>
            <a:lvl5pPr marL="0" marR="0" lvl="4"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5pPr>
            <a:lvl6pPr marL="0" marR="0" lvl="5"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6pPr>
            <a:lvl7pPr marL="0" marR="0" lvl="6"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7pPr>
            <a:lvl8pPr marL="0" marR="0" lvl="7"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8pPr>
            <a:lvl9pPr marL="0" marR="0" lvl="8" indent="0" algn="r">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3" Type="http://schemas.openxmlformats.org/officeDocument/2006/relationships/slideLayout" Target="../slideLayouts/slideLayout14.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theme" Target="../theme/theme2.xml"/><Relationship Id="rId5" Type="http://schemas.openxmlformats.org/officeDocument/2006/relationships/slideLayout" Target="../slideLayouts/slideLayout16.xml"/><Relationship Id="rId4" Type="http://schemas.openxmlformats.org/officeDocument/2006/relationships/slideLayout" Target="../slideLayouts/slideLayout15.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9"/>
        <p:cNvGrpSpPr/>
        <p:nvPr/>
      </p:nvGrpSpPr>
      <p:grpSpPr>
        <a:xfrm>
          <a:off x="0" y="0"/>
          <a:ext cx="0" cy="0"/>
          <a:chOff x="0" y="0"/>
          <a:chExt cx="0" cy="0"/>
        </a:xfrm>
      </p:grpSpPr>
      <p:sp>
        <p:nvSpPr>
          <p:cNvPr id="10" name="Google Shape;10;p13"/>
          <p:cNvSpPr txBox="1">
            <a:spLocks noGrp="1"/>
          </p:cNvSpPr>
          <p:nvPr>
            <p:ph type="title"/>
          </p:nvPr>
        </p:nvSpPr>
        <p:spPr>
          <a:xfrm>
            <a:off x="457200" y="274638"/>
            <a:ext cx="8229600" cy="1143000"/>
          </a:xfrm>
          <a:prstGeom prst="rect">
            <a:avLst/>
          </a:prstGeom>
          <a:noFill/>
          <a:ln>
            <a:noFill/>
          </a:ln>
        </p:spPr>
        <p:txBody>
          <a:bodyPr spcFirstLastPara="1" wrap="square" lIns="91425" tIns="45700" rIns="91425" bIns="45700" anchor="ctr" anchorCtr="0">
            <a:normAutofit/>
          </a:bodyPr>
          <a:lstStyle>
            <a:lvl1pPr marR="0" lvl="0" algn="ctr" rtl="0">
              <a:spcBef>
                <a:spcPts val="0"/>
              </a:spcBef>
              <a:spcAft>
                <a:spcPts val="0"/>
              </a:spcAft>
              <a:buClr>
                <a:schemeClr val="dk1"/>
              </a:buClr>
              <a:buSzPts val="4400"/>
              <a:buFont typeface="Calibri"/>
              <a:buNone/>
              <a:defRPr sz="4400" b="0" i="0" u="none" strike="noStrike" cap="none">
                <a:solidFill>
                  <a:schemeClr val="dk1"/>
                </a:solidFill>
                <a:latin typeface="Calibri"/>
                <a:ea typeface="Calibri"/>
                <a:cs typeface="Calibri"/>
                <a:sym typeface="Calibri"/>
              </a:defRPr>
            </a:lvl1pPr>
            <a:lvl2pPr lvl="1">
              <a:spcBef>
                <a:spcPts val="0"/>
              </a:spcBef>
              <a:spcAft>
                <a:spcPts val="0"/>
              </a:spcAft>
              <a:buSzPts val="1400"/>
              <a:buNone/>
              <a:defRPr sz="1800"/>
            </a:lvl2pPr>
            <a:lvl3pPr lvl="2">
              <a:spcBef>
                <a:spcPts val="0"/>
              </a:spcBef>
              <a:spcAft>
                <a:spcPts val="0"/>
              </a:spcAft>
              <a:buSzPts val="1400"/>
              <a:buNone/>
              <a:defRPr sz="1800"/>
            </a:lvl3pPr>
            <a:lvl4pPr lvl="3">
              <a:spcBef>
                <a:spcPts val="0"/>
              </a:spcBef>
              <a:spcAft>
                <a:spcPts val="0"/>
              </a:spcAft>
              <a:buSzPts val="1400"/>
              <a:buNone/>
              <a:defRPr sz="1800"/>
            </a:lvl4pPr>
            <a:lvl5pPr lvl="4">
              <a:spcBef>
                <a:spcPts val="0"/>
              </a:spcBef>
              <a:spcAft>
                <a:spcPts val="0"/>
              </a:spcAft>
              <a:buSzPts val="1400"/>
              <a:buNone/>
              <a:defRPr sz="1800"/>
            </a:lvl5pPr>
            <a:lvl6pPr lvl="5">
              <a:spcBef>
                <a:spcPts val="0"/>
              </a:spcBef>
              <a:spcAft>
                <a:spcPts val="0"/>
              </a:spcAft>
              <a:buSzPts val="1400"/>
              <a:buNone/>
              <a:defRPr sz="1800"/>
            </a:lvl6pPr>
            <a:lvl7pPr lvl="6">
              <a:spcBef>
                <a:spcPts val="0"/>
              </a:spcBef>
              <a:spcAft>
                <a:spcPts val="0"/>
              </a:spcAft>
              <a:buSzPts val="1400"/>
              <a:buNone/>
              <a:defRPr sz="1800"/>
            </a:lvl7pPr>
            <a:lvl8pPr lvl="7">
              <a:spcBef>
                <a:spcPts val="0"/>
              </a:spcBef>
              <a:spcAft>
                <a:spcPts val="0"/>
              </a:spcAft>
              <a:buSzPts val="1400"/>
              <a:buNone/>
              <a:defRPr sz="1800"/>
            </a:lvl8pPr>
            <a:lvl9pPr lvl="8">
              <a:spcBef>
                <a:spcPts val="0"/>
              </a:spcBef>
              <a:spcAft>
                <a:spcPts val="0"/>
              </a:spcAft>
              <a:buSzPts val="1400"/>
              <a:buNone/>
              <a:defRPr sz="1800"/>
            </a:lvl9pPr>
          </a:lstStyle>
          <a:p>
            <a:endParaRPr/>
          </a:p>
        </p:txBody>
      </p:sp>
      <p:sp>
        <p:nvSpPr>
          <p:cNvPr id="11" name="Google Shape;11;p13"/>
          <p:cNvSpPr txBox="1">
            <a:spLocks noGrp="1"/>
          </p:cNvSpPr>
          <p:nvPr>
            <p:ph type="body" idx="1"/>
          </p:nvPr>
        </p:nvSpPr>
        <p:spPr>
          <a:xfrm>
            <a:off x="457200" y="1600200"/>
            <a:ext cx="8229600" cy="4525963"/>
          </a:xfrm>
          <a:prstGeom prst="rect">
            <a:avLst/>
          </a:prstGeom>
          <a:noFill/>
          <a:ln>
            <a:noFill/>
          </a:ln>
        </p:spPr>
        <p:txBody>
          <a:bodyPr spcFirstLastPara="1" wrap="square" lIns="91425" tIns="45700" rIns="91425" bIns="45700" anchor="t" anchorCtr="0">
            <a:normAutofit/>
          </a:bodyPr>
          <a:lstStyle>
            <a:lvl1pPr marL="457200" marR="0" lvl="0" indent="-431800" algn="l" rtl="0">
              <a:spcBef>
                <a:spcPts val="640"/>
              </a:spcBef>
              <a:spcAft>
                <a:spcPts val="0"/>
              </a:spcAft>
              <a:buClr>
                <a:schemeClr val="dk1"/>
              </a:buClr>
              <a:buSzPts val="3200"/>
              <a:buFont typeface="Arial"/>
              <a:buChar char="•"/>
              <a:defRPr sz="3200" b="0" i="0" u="none" strike="noStrike" cap="none">
                <a:solidFill>
                  <a:schemeClr val="dk1"/>
                </a:solidFill>
                <a:latin typeface="Calibri"/>
                <a:ea typeface="Calibri"/>
                <a:cs typeface="Calibri"/>
                <a:sym typeface="Calibri"/>
              </a:defRPr>
            </a:lvl1pPr>
            <a:lvl2pPr marL="914400" marR="0" lvl="1" indent="-406400" algn="l" rtl="0">
              <a:spcBef>
                <a:spcPts val="560"/>
              </a:spcBef>
              <a:spcAft>
                <a:spcPts val="0"/>
              </a:spcAft>
              <a:buClr>
                <a:schemeClr val="dk1"/>
              </a:buClr>
              <a:buSzPts val="2800"/>
              <a:buFont typeface="Arial"/>
              <a:buChar char="–"/>
              <a:defRPr sz="2800" b="0" i="0" u="none" strike="noStrike" cap="none">
                <a:solidFill>
                  <a:schemeClr val="dk1"/>
                </a:solidFill>
                <a:latin typeface="Calibri"/>
                <a:ea typeface="Calibri"/>
                <a:cs typeface="Calibri"/>
                <a:sym typeface="Calibri"/>
              </a:defRPr>
            </a:lvl2pPr>
            <a:lvl3pPr marL="1371600" marR="0" lvl="2" indent="-381000" algn="l" rtl="0">
              <a:spcBef>
                <a:spcPts val="480"/>
              </a:spcBef>
              <a:spcAft>
                <a:spcPts val="0"/>
              </a:spcAft>
              <a:buClr>
                <a:schemeClr val="dk1"/>
              </a:buClr>
              <a:buSzPts val="2400"/>
              <a:buFont typeface="Arial"/>
              <a:buChar char="•"/>
              <a:defRPr sz="2400" b="0" i="0" u="none" strike="noStrike" cap="none">
                <a:solidFill>
                  <a:schemeClr val="dk1"/>
                </a:solidFill>
                <a:latin typeface="Calibri"/>
                <a:ea typeface="Calibri"/>
                <a:cs typeface="Calibri"/>
                <a:sym typeface="Calibri"/>
              </a:defRPr>
            </a:lvl3pPr>
            <a:lvl4pPr marL="1828800" marR="0" lvl="3"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4pPr>
            <a:lvl5pPr marL="2286000" marR="0" lvl="4"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5pPr>
            <a:lvl6pPr marL="2743200" marR="0" lvl="5"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6pPr>
            <a:lvl7pPr marL="3200400" marR="0" lvl="6"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7pPr>
            <a:lvl8pPr marL="3657600" marR="0" lvl="7"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8pPr>
            <a:lvl9pPr marL="4114800" marR="0" lvl="8" indent="-355600" algn="l" rtl="0">
              <a:spcBef>
                <a:spcPts val="400"/>
              </a:spcBef>
              <a:spcAft>
                <a:spcPts val="0"/>
              </a:spcAft>
              <a:buClr>
                <a:schemeClr val="dk1"/>
              </a:buClr>
              <a:buSzPts val="2000"/>
              <a:buFont typeface="Arial"/>
              <a:buChar char="•"/>
              <a:defRPr sz="2000" b="0" i="0" u="none" strike="noStrike" cap="none">
                <a:solidFill>
                  <a:schemeClr val="dk1"/>
                </a:solidFill>
                <a:latin typeface="Calibri"/>
                <a:ea typeface="Calibri"/>
                <a:cs typeface="Calibri"/>
                <a:sym typeface="Calibri"/>
              </a:defRPr>
            </a:lvl9pPr>
          </a:lstStyle>
          <a:p>
            <a:endParaRPr/>
          </a:p>
        </p:txBody>
      </p:sp>
      <p:sp>
        <p:nvSpPr>
          <p:cNvPr id="12" name="Google Shape;12;p13"/>
          <p:cNvSpPr txBox="1">
            <a:spLocks noGrp="1"/>
          </p:cNvSpPr>
          <p:nvPr>
            <p:ph type="dt" idx="10"/>
          </p:nvPr>
        </p:nvSpPr>
        <p:spPr>
          <a:xfrm>
            <a:off x="457200" y="6356350"/>
            <a:ext cx="2133600" cy="365125"/>
          </a:xfrm>
          <a:prstGeom prst="rect">
            <a:avLst/>
          </a:prstGeom>
          <a:noFill/>
          <a:ln>
            <a:noFill/>
          </a:ln>
        </p:spPr>
        <p:txBody>
          <a:bodyPr spcFirstLastPara="1" wrap="square" lIns="91425" tIns="45700" rIns="91425" bIns="45700" anchor="ctr" anchorCtr="0">
            <a:noAutofit/>
          </a:bodyPr>
          <a:lstStyle>
            <a:lvl1pPr marR="0" lvl="0" algn="l"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3" name="Google Shape;13;p13"/>
          <p:cNvSpPr txBox="1">
            <a:spLocks noGrp="1"/>
          </p:cNvSpPr>
          <p:nvPr>
            <p:ph type="ftr" idx="11"/>
          </p:nvPr>
        </p:nvSpPr>
        <p:spPr>
          <a:xfrm>
            <a:off x="3124200" y="6356350"/>
            <a:ext cx="2895600" cy="365125"/>
          </a:xfrm>
          <a:prstGeom prst="rect">
            <a:avLst/>
          </a:prstGeom>
          <a:noFill/>
          <a:ln>
            <a:noFill/>
          </a:ln>
        </p:spPr>
        <p:txBody>
          <a:bodyPr spcFirstLastPara="1" wrap="square" lIns="91425" tIns="45700" rIns="91425" bIns="45700" anchor="ctr" anchorCtr="0">
            <a:noAutofit/>
          </a:bodyPr>
          <a:lstStyle>
            <a:lvl1pPr marR="0" lvl="0" algn="ctr" rtl="0">
              <a:spcBef>
                <a:spcPts val="0"/>
              </a:spcBef>
              <a:spcAft>
                <a:spcPts val="0"/>
              </a:spcAft>
              <a:buSzPts val="1400"/>
              <a:buNone/>
              <a:defRPr sz="1200" b="0" i="0" u="none" strike="noStrike" cap="none">
                <a:solidFill>
                  <a:srgbClr val="888888"/>
                </a:solidFill>
                <a:latin typeface="Calibri"/>
                <a:ea typeface="Calibri"/>
                <a:cs typeface="Calibri"/>
                <a:sym typeface="Calibri"/>
              </a:defRPr>
            </a:lvl1pPr>
            <a:lvl2pPr marR="0" lvl="1"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2pPr>
            <a:lvl3pPr marR="0" lvl="2"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3pPr>
            <a:lvl4pPr marR="0" lvl="3"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4pPr>
            <a:lvl5pPr marR="0" lvl="4"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5pPr>
            <a:lvl6pPr marR="0" lvl="5"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6pPr>
            <a:lvl7pPr marR="0" lvl="6"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7pPr>
            <a:lvl8pPr marR="0" lvl="7"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8pPr>
            <a:lvl9pPr marR="0" lvl="8" algn="l" rtl="0">
              <a:spcBef>
                <a:spcPts val="0"/>
              </a:spcBef>
              <a:spcAft>
                <a:spcPts val="0"/>
              </a:spcAft>
              <a:buSzPts val="1400"/>
              <a:buNone/>
              <a:defRPr sz="1800" b="0" i="0" u="none" strike="noStrike" cap="none">
                <a:solidFill>
                  <a:schemeClr val="dk1"/>
                </a:solidFill>
                <a:latin typeface="Calibri"/>
                <a:ea typeface="Calibri"/>
                <a:cs typeface="Calibri"/>
                <a:sym typeface="Calibri"/>
              </a:defRPr>
            </a:lvl9pPr>
          </a:lstStyle>
          <a:p>
            <a:endParaRPr/>
          </a:p>
        </p:txBody>
      </p:sp>
      <p:sp>
        <p:nvSpPr>
          <p:cNvPr id="14" name="Google Shape;14;p13"/>
          <p:cNvSpPr txBox="1">
            <a:spLocks noGrp="1"/>
          </p:cNvSpPr>
          <p:nvPr>
            <p:ph type="sldNum" idx="12"/>
          </p:nvPr>
        </p:nvSpPr>
        <p:spPr>
          <a:xfrm>
            <a:off x="6553200" y="6356350"/>
            <a:ext cx="2133600" cy="365125"/>
          </a:xfrm>
          <a:prstGeom prst="rect">
            <a:avLst/>
          </a:prstGeom>
          <a:noFill/>
          <a:ln>
            <a:noFill/>
          </a:ln>
        </p:spPr>
        <p:txBody>
          <a:bodyPr spcFirstLastPara="1" wrap="square" lIns="91425" tIns="45700" rIns="91425" bIns="45700" anchor="ctr" anchorCtr="0">
            <a:noAutofit/>
          </a:bodyPr>
          <a:lstStyle>
            <a:lvl1pPr marL="0" marR="0" lvl="0" indent="0" algn="r" rtl="0">
              <a:spcBef>
                <a:spcPts val="0"/>
              </a:spcBef>
              <a:buNone/>
              <a:defRPr sz="1200" b="0" i="0" u="none" strike="noStrike" cap="none">
                <a:solidFill>
                  <a:srgbClr val="888888"/>
                </a:solidFill>
                <a:latin typeface="Calibri"/>
                <a:ea typeface="Calibri"/>
                <a:cs typeface="Calibri"/>
                <a:sym typeface="Calibri"/>
              </a:defRPr>
            </a:lvl1pPr>
            <a:lvl2pPr marL="0" marR="0" lvl="1" indent="0" algn="r" rtl="0">
              <a:spcBef>
                <a:spcPts val="0"/>
              </a:spcBef>
              <a:buNone/>
              <a:defRPr sz="1200" b="0" i="0" u="none" strike="noStrike" cap="none">
                <a:solidFill>
                  <a:srgbClr val="888888"/>
                </a:solidFill>
                <a:latin typeface="Calibri"/>
                <a:ea typeface="Calibri"/>
                <a:cs typeface="Calibri"/>
                <a:sym typeface="Calibri"/>
              </a:defRPr>
            </a:lvl2pPr>
            <a:lvl3pPr marL="0" marR="0" lvl="2" indent="0" algn="r" rtl="0">
              <a:spcBef>
                <a:spcPts val="0"/>
              </a:spcBef>
              <a:buNone/>
              <a:defRPr sz="1200" b="0" i="0" u="none" strike="noStrike" cap="none">
                <a:solidFill>
                  <a:srgbClr val="888888"/>
                </a:solidFill>
                <a:latin typeface="Calibri"/>
                <a:ea typeface="Calibri"/>
                <a:cs typeface="Calibri"/>
                <a:sym typeface="Calibri"/>
              </a:defRPr>
            </a:lvl3pPr>
            <a:lvl4pPr marL="0" marR="0" lvl="3" indent="0" algn="r" rtl="0">
              <a:spcBef>
                <a:spcPts val="0"/>
              </a:spcBef>
              <a:buNone/>
              <a:defRPr sz="1200" b="0" i="0" u="none" strike="noStrike" cap="none">
                <a:solidFill>
                  <a:srgbClr val="888888"/>
                </a:solidFill>
                <a:latin typeface="Calibri"/>
                <a:ea typeface="Calibri"/>
                <a:cs typeface="Calibri"/>
                <a:sym typeface="Calibri"/>
              </a:defRPr>
            </a:lvl4pPr>
            <a:lvl5pPr marL="0" marR="0" lvl="4" indent="0" algn="r" rtl="0">
              <a:spcBef>
                <a:spcPts val="0"/>
              </a:spcBef>
              <a:buNone/>
              <a:defRPr sz="1200" b="0" i="0" u="none" strike="noStrike" cap="none">
                <a:solidFill>
                  <a:srgbClr val="888888"/>
                </a:solidFill>
                <a:latin typeface="Calibri"/>
                <a:ea typeface="Calibri"/>
                <a:cs typeface="Calibri"/>
                <a:sym typeface="Calibri"/>
              </a:defRPr>
            </a:lvl5pPr>
            <a:lvl6pPr marL="0" marR="0" lvl="5" indent="0" algn="r" rtl="0">
              <a:spcBef>
                <a:spcPts val="0"/>
              </a:spcBef>
              <a:buNone/>
              <a:defRPr sz="1200" b="0" i="0" u="none" strike="noStrike" cap="none">
                <a:solidFill>
                  <a:srgbClr val="888888"/>
                </a:solidFill>
                <a:latin typeface="Calibri"/>
                <a:ea typeface="Calibri"/>
                <a:cs typeface="Calibri"/>
                <a:sym typeface="Calibri"/>
              </a:defRPr>
            </a:lvl6pPr>
            <a:lvl7pPr marL="0" marR="0" lvl="6" indent="0" algn="r" rtl="0">
              <a:spcBef>
                <a:spcPts val="0"/>
              </a:spcBef>
              <a:buNone/>
              <a:defRPr sz="1200" b="0" i="0" u="none" strike="noStrike" cap="none">
                <a:solidFill>
                  <a:srgbClr val="888888"/>
                </a:solidFill>
                <a:latin typeface="Calibri"/>
                <a:ea typeface="Calibri"/>
                <a:cs typeface="Calibri"/>
                <a:sym typeface="Calibri"/>
              </a:defRPr>
            </a:lvl7pPr>
            <a:lvl8pPr marL="0" marR="0" lvl="7" indent="0" algn="r" rtl="0">
              <a:spcBef>
                <a:spcPts val="0"/>
              </a:spcBef>
              <a:buNone/>
              <a:defRPr sz="1200" b="0" i="0" u="none" strike="noStrike" cap="none">
                <a:solidFill>
                  <a:srgbClr val="888888"/>
                </a:solidFill>
                <a:latin typeface="Calibri"/>
                <a:ea typeface="Calibri"/>
                <a:cs typeface="Calibri"/>
                <a:sym typeface="Calibri"/>
              </a:defRPr>
            </a:lvl8pPr>
            <a:lvl9pPr marL="0" marR="0" lvl="8" indent="0" algn="r" rtl="0">
              <a:spcBef>
                <a:spcPts val="0"/>
              </a:spcBef>
              <a:buNone/>
              <a:defRPr sz="1200" b="0" i="0" u="none" strike="noStrike" cap="none">
                <a:solidFill>
                  <a:srgbClr val="888888"/>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lt1"/>
        </a:solidFill>
        <a:effectLst/>
      </p:bgPr>
    </p:bg>
    <p:spTree>
      <p:nvGrpSpPr>
        <p:cNvPr id="1" name="Shape 84"/>
        <p:cNvGrpSpPr/>
        <p:nvPr/>
      </p:nvGrpSpPr>
      <p:grpSpPr>
        <a:xfrm>
          <a:off x="0" y="0"/>
          <a:ext cx="0" cy="0"/>
          <a:chOff x="0" y="0"/>
          <a:chExt cx="0" cy="0"/>
        </a:xfrm>
      </p:grpSpPr>
      <p:sp>
        <p:nvSpPr>
          <p:cNvPr id="85" name="Google Shape;85;p15"/>
          <p:cNvSpPr txBox="1">
            <a:spLocks noGrp="1"/>
          </p:cNvSpPr>
          <p:nvPr>
            <p:ph type="title"/>
          </p:nvPr>
        </p:nvSpPr>
        <p:spPr>
          <a:xfrm>
            <a:off x="1645920" y="429906"/>
            <a:ext cx="15087600" cy="1191078"/>
          </a:xfrm>
          <a:prstGeom prst="rect">
            <a:avLst/>
          </a:prstGeom>
          <a:noFill/>
          <a:ln>
            <a:noFill/>
          </a:ln>
        </p:spPr>
        <p:txBody>
          <a:bodyPr spcFirstLastPara="1" wrap="square" lIns="91425" tIns="45700" rIns="91425" bIns="45700" anchor="b" anchorCtr="0">
            <a:normAutofit/>
          </a:bodyPr>
          <a:lstStyle>
            <a:lvl1pPr marR="0" lvl="0" algn="l" rtl="0">
              <a:lnSpc>
                <a:spcPct val="85000"/>
              </a:lnSpc>
              <a:spcBef>
                <a:spcPts val="0"/>
              </a:spcBef>
              <a:spcAft>
                <a:spcPts val="0"/>
              </a:spcAft>
              <a:buClr>
                <a:srgbClr val="002060"/>
              </a:buClr>
              <a:buSzPts val="4800"/>
              <a:buFont typeface="Calibri"/>
              <a:buNone/>
              <a:defRPr sz="4800" b="0" i="0" u="none" strike="noStrike" cap="none">
                <a:solidFill>
                  <a:srgbClr val="00206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SzPts val="1400"/>
              <a:buFont typeface="Arial"/>
              <a:buNone/>
              <a:defRPr sz="1800" b="0" i="0" u="none" strike="noStrike" cap="none">
                <a:solidFill>
                  <a:srgbClr val="000000"/>
                </a:solidFill>
                <a:latin typeface="Arial"/>
                <a:ea typeface="Arial"/>
                <a:cs typeface="Arial"/>
                <a:sym typeface="Arial"/>
              </a:defRPr>
            </a:lvl9pPr>
          </a:lstStyle>
          <a:p>
            <a:endParaRPr/>
          </a:p>
        </p:txBody>
      </p:sp>
      <p:sp>
        <p:nvSpPr>
          <p:cNvPr id="86" name="Google Shape;86;p15"/>
          <p:cNvSpPr txBox="1">
            <a:spLocks noGrp="1"/>
          </p:cNvSpPr>
          <p:nvPr>
            <p:ph type="body" idx="1"/>
          </p:nvPr>
        </p:nvSpPr>
        <p:spPr>
          <a:xfrm>
            <a:off x="1645920" y="1858619"/>
            <a:ext cx="15087600" cy="6945023"/>
          </a:xfrm>
          <a:prstGeom prst="rect">
            <a:avLst/>
          </a:prstGeom>
          <a:noFill/>
          <a:ln>
            <a:noFill/>
          </a:ln>
        </p:spPr>
        <p:txBody>
          <a:bodyPr spcFirstLastPara="1" wrap="square" lIns="0" tIns="45700" rIns="0" bIns="45700" anchor="t" anchorCtr="0">
            <a:normAutofit/>
          </a:bodyPr>
          <a:lstStyle>
            <a:lvl1pPr marL="457200" marR="0" lvl="0" indent="-355600" algn="l" rtl="0">
              <a:lnSpc>
                <a:spcPct val="90000"/>
              </a:lnSpc>
              <a:spcBef>
                <a:spcPts val="1200"/>
              </a:spcBef>
              <a:spcAft>
                <a:spcPts val="0"/>
              </a:spcAft>
              <a:buClr>
                <a:srgbClr val="0070C0"/>
              </a:buClr>
              <a:buSzPts val="2000"/>
              <a:buFont typeface="Arial"/>
              <a:buChar char="•"/>
              <a:defRPr sz="2000" b="0" i="0" u="none" strike="noStrike" cap="none">
                <a:solidFill>
                  <a:srgbClr val="3F3F3F"/>
                </a:solidFill>
                <a:latin typeface="Calibri"/>
                <a:ea typeface="Calibri"/>
                <a:cs typeface="Calibri"/>
                <a:sym typeface="Calibri"/>
              </a:defRPr>
            </a:lvl1pPr>
            <a:lvl2pPr marL="914400" marR="0" lvl="1" indent="-342900" algn="l" rtl="0">
              <a:lnSpc>
                <a:spcPct val="90000"/>
              </a:lnSpc>
              <a:spcBef>
                <a:spcPts val="200"/>
              </a:spcBef>
              <a:spcAft>
                <a:spcPts val="0"/>
              </a:spcAft>
              <a:buClr>
                <a:srgbClr val="0070C0"/>
              </a:buClr>
              <a:buSzPts val="1800"/>
              <a:buFont typeface="Arial"/>
              <a:buChar char="•"/>
              <a:defRPr sz="1800" b="0" i="0" u="none" strike="noStrike" cap="none">
                <a:solidFill>
                  <a:srgbClr val="3F3F3F"/>
                </a:solidFill>
                <a:latin typeface="Calibri"/>
                <a:ea typeface="Calibri"/>
                <a:cs typeface="Calibri"/>
                <a:sym typeface="Calibri"/>
              </a:defRPr>
            </a:lvl2pPr>
            <a:lvl3pPr marL="1371600" marR="0" lvl="2" indent="-317500" algn="l" rtl="0">
              <a:lnSpc>
                <a:spcPct val="90000"/>
              </a:lnSpc>
              <a:spcBef>
                <a:spcPts val="400"/>
              </a:spcBef>
              <a:spcAft>
                <a:spcPts val="0"/>
              </a:spcAft>
              <a:buClr>
                <a:srgbClr val="0070C0"/>
              </a:buClr>
              <a:buSzPts val="1400"/>
              <a:buFont typeface="Arial"/>
              <a:buChar char="•"/>
              <a:defRPr sz="1400" b="0" i="0" u="none" strike="noStrike" cap="none">
                <a:solidFill>
                  <a:srgbClr val="3F3F3F"/>
                </a:solidFill>
                <a:latin typeface="Calibri"/>
                <a:ea typeface="Calibri"/>
                <a:cs typeface="Calibri"/>
                <a:sym typeface="Calibri"/>
              </a:defRPr>
            </a:lvl3pPr>
            <a:lvl4pPr marL="1828800" marR="0" lvl="3" indent="-317500" algn="l" rtl="0">
              <a:lnSpc>
                <a:spcPct val="90000"/>
              </a:lnSpc>
              <a:spcBef>
                <a:spcPts val="400"/>
              </a:spcBef>
              <a:spcAft>
                <a:spcPts val="0"/>
              </a:spcAft>
              <a:buClr>
                <a:srgbClr val="0070C0"/>
              </a:buClr>
              <a:buSzPts val="1400"/>
              <a:buFont typeface="Arial"/>
              <a:buChar char="•"/>
              <a:defRPr sz="1400" b="0" i="0" u="none" strike="noStrike" cap="none">
                <a:solidFill>
                  <a:srgbClr val="3F3F3F"/>
                </a:solidFill>
                <a:latin typeface="Calibri"/>
                <a:ea typeface="Calibri"/>
                <a:cs typeface="Calibri"/>
                <a:sym typeface="Calibri"/>
              </a:defRPr>
            </a:lvl4pPr>
            <a:lvl5pPr marL="2286000" marR="0" lvl="4" indent="-317500" algn="l" rtl="0">
              <a:lnSpc>
                <a:spcPct val="90000"/>
              </a:lnSpc>
              <a:spcBef>
                <a:spcPts val="400"/>
              </a:spcBef>
              <a:spcAft>
                <a:spcPts val="0"/>
              </a:spcAft>
              <a:buClr>
                <a:srgbClr val="0070C0"/>
              </a:buClr>
              <a:buSzPts val="1400"/>
              <a:buFont typeface="Arial"/>
              <a:buChar char="•"/>
              <a:defRPr sz="1400" b="0" i="0" u="none" strike="noStrike" cap="none">
                <a:solidFill>
                  <a:srgbClr val="3F3F3F"/>
                </a:solidFill>
                <a:latin typeface="Calibri"/>
                <a:ea typeface="Calibri"/>
                <a:cs typeface="Calibri"/>
                <a:sym typeface="Calibri"/>
              </a:defRPr>
            </a:lvl5pPr>
            <a:lvl6pPr marL="2743200" marR="0" lvl="5"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6pPr>
            <a:lvl7pPr marL="3200400" marR="0" lvl="6"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7pPr>
            <a:lvl8pPr marL="3657600" marR="0" lvl="7" indent="-317500" algn="l" rtl="0">
              <a:lnSpc>
                <a:spcPct val="90000"/>
              </a:lnSpc>
              <a:spcBef>
                <a:spcPts val="400"/>
              </a:spcBef>
              <a:spcAft>
                <a:spcPts val="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8pPr>
            <a:lvl9pPr marL="4114800" marR="0" lvl="8" indent="-317500" algn="l" rtl="0">
              <a:lnSpc>
                <a:spcPct val="90000"/>
              </a:lnSpc>
              <a:spcBef>
                <a:spcPts val="400"/>
              </a:spcBef>
              <a:spcAft>
                <a:spcPts val="400"/>
              </a:spcAft>
              <a:buClr>
                <a:schemeClr val="accent1"/>
              </a:buClr>
              <a:buSzPts val="1400"/>
              <a:buFont typeface="Calibri"/>
              <a:buChar char="◦"/>
              <a:defRPr sz="1400" b="0" i="0" u="none" strike="noStrike" cap="none">
                <a:solidFill>
                  <a:srgbClr val="3F3F3F"/>
                </a:solidFill>
                <a:latin typeface="Calibri"/>
                <a:ea typeface="Calibri"/>
                <a:cs typeface="Calibri"/>
                <a:sym typeface="Calibri"/>
              </a:defRPr>
            </a:lvl9pPr>
          </a:lstStyle>
          <a:p>
            <a:endParaRPr/>
          </a:p>
        </p:txBody>
      </p:sp>
      <p:sp>
        <p:nvSpPr>
          <p:cNvPr id="87" name="Google Shape;87;p15"/>
          <p:cNvSpPr txBox="1">
            <a:spLocks noGrp="1"/>
          </p:cNvSpPr>
          <p:nvPr>
            <p:ph type="dt" idx="10"/>
          </p:nvPr>
        </p:nvSpPr>
        <p:spPr>
          <a:xfrm>
            <a:off x="12065580" y="9670256"/>
            <a:ext cx="2631660" cy="547688"/>
          </a:xfrm>
          <a:prstGeom prst="rect">
            <a:avLst/>
          </a:prstGeom>
          <a:noFill/>
          <a:ln>
            <a:noFill/>
          </a:ln>
        </p:spPr>
        <p:txBody>
          <a:bodyPr spcFirstLastPara="1" wrap="square" lIns="91425" tIns="45700" rIns="91425" bIns="45700" anchor="ctr" anchorCtr="0">
            <a:noAutofit/>
          </a:bodyPr>
          <a:lstStyle>
            <a:lvl1pPr marR="0" lvl="0" algn="l" rtl="0">
              <a:lnSpc>
                <a:spcPct val="100000"/>
              </a:lnSpc>
              <a:spcBef>
                <a:spcPts val="0"/>
              </a:spcBef>
              <a:spcAft>
                <a:spcPts val="0"/>
              </a:spcAft>
              <a:buClr>
                <a:srgbClr val="000000"/>
              </a:buClr>
              <a:buSzPts val="1400"/>
              <a:buFont typeface="Arial"/>
              <a:buNone/>
              <a:defRPr sz="1350" b="0" i="0" u="none" strike="noStrike" cap="none">
                <a:solidFill>
                  <a:srgbClr val="0070C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9pPr>
          </a:lstStyle>
          <a:p>
            <a:endParaRPr/>
          </a:p>
        </p:txBody>
      </p:sp>
      <p:sp>
        <p:nvSpPr>
          <p:cNvPr id="88" name="Google Shape;88;p15"/>
          <p:cNvSpPr txBox="1">
            <a:spLocks noGrp="1"/>
          </p:cNvSpPr>
          <p:nvPr>
            <p:ph type="ftr" idx="11"/>
          </p:nvPr>
        </p:nvSpPr>
        <p:spPr>
          <a:xfrm>
            <a:off x="6333214" y="9672649"/>
            <a:ext cx="5578919" cy="547688"/>
          </a:xfrm>
          <a:prstGeom prst="rect">
            <a:avLst/>
          </a:prstGeom>
          <a:noFill/>
          <a:ln>
            <a:noFill/>
          </a:ln>
        </p:spPr>
        <p:txBody>
          <a:bodyPr spcFirstLastPara="1" wrap="square" lIns="91425" tIns="45700" rIns="91425" bIns="45700" anchor="ctr" anchorCtr="0">
            <a:noAutofit/>
          </a:bodyPr>
          <a:lstStyle>
            <a:lvl1pPr marR="0" lvl="0" algn="ctr" rtl="0">
              <a:lnSpc>
                <a:spcPct val="100000"/>
              </a:lnSpc>
              <a:spcBef>
                <a:spcPts val="0"/>
              </a:spcBef>
              <a:spcAft>
                <a:spcPts val="0"/>
              </a:spcAft>
              <a:buClr>
                <a:srgbClr val="000000"/>
              </a:buClr>
              <a:buSzPts val="1400"/>
              <a:buFont typeface="Arial"/>
              <a:buNone/>
              <a:defRPr sz="1350" b="0" i="0" u="none" strike="noStrike" cap="none">
                <a:solidFill>
                  <a:srgbClr val="0070C0"/>
                </a:solidFill>
                <a:latin typeface="Calibri"/>
                <a:ea typeface="Calibri"/>
                <a:cs typeface="Calibri"/>
                <a:sym typeface="Calibri"/>
              </a:defRPr>
            </a:lvl1pPr>
            <a:lvl2pPr marR="0" lvl="1"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2pPr>
            <a:lvl3pPr marR="0" lvl="2"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3pPr>
            <a:lvl4pPr marR="0" lvl="3"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4pPr>
            <a:lvl5pPr marR="0" lvl="4"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5pPr>
            <a:lvl6pPr marR="0" lvl="5"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6pPr>
            <a:lvl7pPr marR="0" lvl="6"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7pPr>
            <a:lvl8pPr marR="0" lvl="7"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8pPr>
            <a:lvl9pPr marR="0" lvl="8" algn="l" rtl="0">
              <a:lnSpc>
                <a:spcPct val="100000"/>
              </a:lnSpc>
              <a:spcBef>
                <a:spcPts val="0"/>
              </a:spcBef>
              <a:spcAft>
                <a:spcPts val="0"/>
              </a:spcAft>
              <a:buClr>
                <a:srgbClr val="000000"/>
              </a:buClr>
              <a:buSzPts val="1400"/>
              <a:buFont typeface="Arial"/>
              <a:buNone/>
              <a:defRPr sz="2700" b="0" i="0" u="none" strike="noStrike" cap="none">
                <a:solidFill>
                  <a:schemeClr val="dk1"/>
                </a:solidFill>
                <a:latin typeface="Calibri"/>
                <a:ea typeface="Calibri"/>
                <a:cs typeface="Calibri"/>
                <a:sym typeface="Calibri"/>
              </a:defRPr>
            </a:lvl9pPr>
          </a:lstStyle>
          <a:p>
            <a:endParaRPr/>
          </a:p>
        </p:txBody>
      </p:sp>
      <p:cxnSp>
        <p:nvCxnSpPr>
          <p:cNvPr id="89" name="Google Shape;89;p15"/>
          <p:cNvCxnSpPr/>
          <p:nvPr/>
        </p:nvCxnSpPr>
        <p:spPr>
          <a:xfrm rot="10800000" flipH="1">
            <a:off x="1645920" y="1731818"/>
            <a:ext cx="15087600" cy="15968"/>
          </a:xfrm>
          <a:prstGeom prst="straightConnector1">
            <a:avLst/>
          </a:prstGeom>
          <a:noFill/>
          <a:ln w="9525" cap="flat" cmpd="sng">
            <a:solidFill>
              <a:srgbClr val="1B244B"/>
            </a:solidFill>
            <a:prstDash val="solid"/>
            <a:round/>
            <a:headEnd type="none" w="sm" len="sm"/>
            <a:tailEnd type="none" w="sm" len="sm"/>
          </a:ln>
        </p:spPr>
      </p:cxnSp>
      <p:sp>
        <p:nvSpPr>
          <p:cNvPr id="90" name="Google Shape;90;p15"/>
          <p:cNvSpPr txBox="1">
            <a:spLocks noGrp="1"/>
          </p:cNvSpPr>
          <p:nvPr>
            <p:ph type="sldNum" idx="12"/>
          </p:nvPr>
        </p:nvSpPr>
        <p:spPr>
          <a:xfrm>
            <a:off x="14850688" y="9669821"/>
            <a:ext cx="1903952" cy="547688"/>
          </a:xfrm>
          <a:prstGeom prst="rect">
            <a:avLst/>
          </a:prstGeom>
          <a:noFill/>
          <a:ln>
            <a:noFill/>
          </a:ln>
        </p:spPr>
        <p:txBody>
          <a:bodyPr spcFirstLastPara="1" wrap="square" lIns="91425" tIns="45700" rIns="91425" bIns="45700" anchor="ctr" anchorCtr="0">
            <a:noAutofit/>
          </a:bodyPr>
          <a:lstStyle>
            <a:lvl1pPr marL="0" marR="0" lvl="0" indent="0" algn="r" rtl="0">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1pPr>
            <a:lvl2pPr marL="0" marR="0" lvl="1" indent="0" algn="r" rtl="0">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2pPr>
            <a:lvl3pPr marL="0" marR="0" lvl="2" indent="0" algn="r" rtl="0">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3pPr>
            <a:lvl4pPr marL="0" marR="0" lvl="3" indent="0" algn="r" rtl="0">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4pPr>
            <a:lvl5pPr marL="0" marR="0" lvl="4" indent="0" algn="r" rtl="0">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5pPr>
            <a:lvl6pPr marL="0" marR="0" lvl="5" indent="0" algn="r" rtl="0">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6pPr>
            <a:lvl7pPr marL="0" marR="0" lvl="6" indent="0" algn="r" rtl="0">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7pPr>
            <a:lvl8pPr marL="0" marR="0" lvl="7" indent="0" algn="r" rtl="0">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8pPr>
            <a:lvl9pPr marL="0" marR="0" lvl="8" indent="0" algn="r" rtl="0">
              <a:lnSpc>
                <a:spcPct val="100000"/>
              </a:lnSpc>
              <a:spcBef>
                <a:spcPts val="0"/>
              </a:spcBef>
              <a:spcAft>
                <a:spcPts val="0"/>
              </a:spcAft>
              <a:buClr>
                <a:srgbClr val="000000"/>
              </a:buClr>
              <a:buSzPts val="1200"/>
              <a:buFont typeface="Arial"/>
              <a:buNone/>
              <a:defRPr sz="1800" b="0" i="0" u="none" strike="noStrike" cap="none">
                <a:solidFill>
                  <a:srgbClr val="0070C0"/>
                </a:solidFill>
                <a:latin typeface="Calibri"/>
                <a:ea typeface="Calibri"/>
                <a:cs typeface="Calibri"/>
                <a:sym typeface="Calibri"/>
              </a:defRPr>
            </a:lvl9pPr>
          </a:lstStyle>
          <a:p>
            <a:pPr marL="0" lvl="0" indent="0" algn="r" rtl="0">
              <a:spcBef>
                <a:spcPts val="0"/>
              </a:spcBef>
              <a:spcAft>
                <a:spcPts val="0"/>
              </a:spcAft>
              <a:buNone/>
            </a:pPr>
            <a:fld id="{00000000-1234-1234-1234-123412341234}" type="slidenum">
              <a:rPr lang="en-GB"/>
              <a:t>‹#›</a:t>
            </a:fld>
            <a:endParaRPr/>
          </a:p>
        </p:txBody>
      </p:sp>
    </p:spTree>
  </p:cSld>
  <p:clrMap bg1="lt1" tx1="dk1" bg2="dk2" tx2="lt2" accent1="accent1" accent2="accent2" accent3="accent3" accent4="accent4" accent5="accent5" accent6="accent6" hlink="hlink" folHlink="folHlink"/>
  <p:sldLayoutIdLst>
    <p:sldLayoutId id="2147483661" r:id="rId1"/>
    <p:sldLayoutId id="2147483662" r:id="rId2"/>
    <p:sldLayoutId id="2147483663" r:id="rId3"/>
    <p:sldLayoutId id="2147483664" r:id="rId4"/>
    <p:sldLayoutId id="2147483665" r:id="rId5"/>
  </p:sldLayoutIdLst>
  <p:hf sldNum="0" hdr="0" ftr="0" dt="0"/>
  <p:txStyles>
    <p:title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titleStyle>
    <p:body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bodyStyle>
    <p:otherStyle>
      <a:defPPr marR="0" lvl="0" algn="l" rtl="0">
        <a:lnSpc>
          <a:spcPct val="100000"/>
        </a:lnSpc>
        <a:spcBef>
          <a:spcPts val="0"/>
        </a:spcBef>
        <a:spcAft>
          <a:spcPts val="0"/>
        </a:spcAft>
      </a:defPPr>
      <a:lvl1pPr marR="0" lvl="0"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1pPr>
      <a:lvl2pPr marR="0" lvl="1"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2pPr>
      <a:lvl3pPr marR="0" lvl="2"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3pPr>
      <a:lvl4pPr marR="0" lvl="3"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4pPr>
      <a:lvl5pPr marR="0" lvl="4"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5pPr>
      <a:lvl6pPr marR="0" lvl="5"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6pPr>
      <a:lvl7pPr marR="0" lvl="6"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7pPr>
      <a:lvl8pPr marR="0" lvl="7"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8pPr>
      <a:lvl9pPr marR="0" lvl="8" algn="l" rtl="0">
        <a:lnSpc>
          <a:spcPct val="100000"/>
        </a:lnSpc>
        <a:spcBef>
          <a:spcPts val="0"/>
        </a:spcBef>
        <a:spcAft>
          <a:spcPts val="0"/>
        </a:spcAft>
        <a:buClr>
          <a:srgbClr val="000000"/>
        </a:buClr>
        <a:buFont typeface="Arial"/>
        <a:defRPr sz="1400" b="0" i="0" u="none" strike="noStrike" cap="none">
          <a:solidFill>
            <a:srgbClr val="000000"/>
          </a:solidFill>
          <a:latin typeface="Arial"/>
          <a:ea typeface="Arial"/>
          <a:cs typeface="Arial"/>
          <a:sym typeface="Arial"/>
        </a:defRPr>
      </a:lvl9pPr>
    </p:otherStyle>
  </p:txStyles>
  <p:extLst>
    <p:ext uri="{27BBF7A9-308A-43DC-89C8-2F10F3537804}">
      <p15:sldGuideLst xmlns:p15="http://schemas.microsoft.com/office/powerpoint/2012/main">
        <p15:guide id="1" orient="horz" pos="2160">
          <p15:clr>
            <a:srgbClr val="F26B43"/>
          </p15:clr>
        </p15:guide>
        <p15:guide id="2" pos="3840">
          <p15:clr>
            <a:srgbClr val="F26B43"/>
          </p15:clr>
        </p15:guide>
      </p15:sldGuideLst>
    </p:ext>
  </p:extLst>
</p:sldMaster>
</file>

<file path=ppt/slides/_rels/slide1.xml.rels><?xml version="1.0" encoding="UTF-8" standalone="yes"?>
<Relationships xmlns="http://schemas.openxmlformats.org/package/2006/relationships"><Relationship Id="rId8" Type="http://schemas.openxmlformats.org/officeDocument/2006/relationships/image" Target="../media/image8.png"/><Relationship Id="rId3" Type="http://schemas.openxmlformats.org/officeDocument/2006/relationships/image" Target="../media/image3.png"/><Relationship Id="rId7" Type="http://schemas.openxmlformats.org/officeDocument/2006/relationships/image" Target="../media/image7.png"/><Relationship Id="rId2" Type="http://schemas.openxmlformats.org/officeDocument/2006/relationships/notesSlide" Target="../notesSlides/notesSlide1.xml"/><Relationship Id="rId1" Type="http://schemas.openxmlformats.org/officeDocument/2006/relationships/slideLayout" Target="../slideLayouts/slideLayout1.xml"/><Relationship Id="rId6" Type="http://schemas.openxmlformats.org/officeDocument/2006/relationships/image" Target="../media/image6.jpeg"/><Relationship Id="rId5" Type="http://schemas.openxmlformats.org/officeDocument/2006/relationships/image" Target="../media/image5.jpeg"/><Relationship Id="rId10" Type="http://schemas.openxmlformats.org/officeDocument/2006/relationships/image" Target="../media/image10.png"/><Relationship Id="rId4" Type="http://schemas.openxmlformats.org/officeDocument/2006/relationships/image" Target="../media/image4.png"/><Relationship Id="rId9" Type="http://schemas.openxmlformats.org/officeDocument/2006/relationships/image" Target="../media/image9.png"/></Relationships>
</file>

<file path=ppt/slides/_rels/slide2.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notesSlide" Target="../notesSlides/notesSlide2.xml"/><Relationship Id="rId1" Type="http://schemas.openxmlformats.org/officeDocument/2006/relationships/slideLayout" Target="../slideLayouts/slideLayout1.xml"/><Relationship Id="rId5" Type="http://schemas.openxmlformats.org/officeDocument/2006/relationships/image" Target="../media/image12.png"/><Relationship Id="rId4" Type="http://schemas.openxmlformats.org/officeDocument/2006/relationships/image" Target="../media/image10.png"/></Relationships>
</file>

<file path=ppt/slides/_rels/slide3.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3.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4.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4.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5.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5.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6.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6.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7.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8.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8.xml"/><Relationship Id="rId1" Type="http://schemas.openxmlformats.org/officeDocument/2006/relationships/slideLayout" Target="../slideLayouts/slideLayout12.xml"/><Relationship Id="rId4" Type="http://schemas.openxmlformats.org/officeDocument/2006/relationships/image" Target="../media/image12.png"/></Relationships>
</file>

<file path=ppt/slides/_rels/slide9.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9.xml"/><Relationship Id="rId1" Type="http://schemas.openxmlformats.org/officeDocument/2006/relationships/slideLayout" Target="../slideLayouts/slideLayout1.xml"/><Relationship Id="rId4" Type="http://schemas.openxmlformats.org/officeDocument/2006/relationships/image" Target="../media/image12.png"/></Relationships>
</file>

<file path=ppt/slides/_rels/slide10.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0.xml"/><Relationship Id="rId1" Type="http://schemas.openxmlformats.org/officeDocument/2006/relationships/slideLayout" Target="../slideLayouts/slideLayout12.xml"/><Relationship Id="rId5" Type="http://schemas.openxmlformats.org/officeDocument/2006/relationships/image" Target="../media/image13.png"/><Relationship Id="rId4" Type="http://schemas.openxmlformats.org/officeDocument/2006/relationships/image" Target="../media/image12.png"/></Relationships>
</file>

<file path=ppt/slides/_rels/slide11.xml.rels><?xml version="1.0" encoding="UTF-8" standalone="yes"?>
<Relationships xmlns="http://schemas.openxmlformats.org/package/2006/relationships"><Relationship Id="rId8" Type="http://schemas.openxmlformats.org/officeDocument/2006/relationships/image" Target="../media/image17.png"/><Relationship Id="rId3" Type="http://schemas.openxmlformats.org/officeDocument/2006/relationships/image" Target="../media/image10.png"/><Relationship Id="rId7" Type="http://schemas.openxmlformats.org/officeDocument/2006/relationships/image" Target="../media/image16.png"/><Relationship Id="rId2" Type="http://schemas.openxmlformats.org/officeDocument/2006/relationships/notesSlide" Target="../notesSlides/notesSlide11.xml"/><Relationship Id="rId1" Type="http://schemas.openxmlformats.org/officeDocument/2006/relationships/slideLayout" Target="../slideLayouts/slideLayout1.xml"/><Relationship Id="rId6" Type="http://schemas.openxmlformats.org/officeDocument/2006/relationships/image" Target="../media/image15.png"/><Relationship Id="rId11" Type="http://schemas.openxmlformats.org/officeDocument/2006/relationships/image" Target="../media/image20.png"/><Relationship Id="rId5" Type="http://schemas.openxmlformats.org/officeDocument/2006/relationships/image" Target="../media/image14.png"/><Relationship Id="rId10" Type="http://schemas.openxmlformats.org/officeDocument/2006/relationships/image" Target="../media/image19.png"/><Relationship Id="rId4" Type="http://schemas.openxmlformats.org/officeDocument/2006/relationships/image" Target="../media/image12.png"/><Relationship Id="rId9" Type="http://schemas.openxmlformats.org/officeDocument/2006/relationships/image" Target="../media/image18.png"/></Relationships>
</file>

<file path=ppt/slides/_rels/slide12.xml.rels><?xml version="1.0" encoding="UTF-8" standalone="yes"?>
<Relationships xmlns="http://schemas.openxmlformats.org/package/2006/relationships"><Relationship Id="rId3" Type="http://schemas.openxmlformats.org/officeDocument/2006/relationships/image" Target="../media/image21.jpeg"/><Relationship Id="rId2" Type="http://schemas.openxmlformats.org/officeDocument/2006/relationships/notesSlide" Target="../notesSlides/notesSlide12.xml"/><Relationship Id="rId1" Type="http://schemas.openxmlformats.org/officeDocument/2006/relationships/slideLayout" Target="../slideLayouts/slideLayout1.xml"/><Relationship Id="rId6" Type="http://schemas.openxmlformats.org/officeDocument/2006/relationships/image" Target="../media/image12.png"/><Relationship Id="rId5" Type="http://schemas.openxmlformats.org/officeDocument/2006/relationships/image" Target="../media/image22.png"/><Relationship Id="rId4" Type="http://schemas.openxmlformats.org/officeDocument/2006/relationships/image" Target="../media/image10.pn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Shape 131"/>
        <p:cNvGrpSpPr/>
        <p:nvPr/>
      </p:nvGrpSpPr>
      <p:grpSpPr>
        <a:xfrm>
          <a:off x="0" y="0"/>
          <a:ext cx="0" cy="0"/>
          <a:chOff x="0" y="0"/>
          <a:chExt cx="0" cy="0"/>
        </a:xfrm>
      </p:grpSpPr>
      <p:sp>
        <p:nvSpPr>
          <p:cNvPr id="132" name="Google Shape;132;p1"/>
          <p:cNvSpPr/>
          <p:nvPr/>
        </p:nvSpPr>
        <p:spPr>
          <a:xfrm>
            <a:off x="0" y="335615"/>
            <a:ext cx="7701508" cy="9951385"/>
          </a:xfrm>
          <a:custGeom>
            <a:avLst/>
            <a:gdLst/>
            <a:ahLst/>
            <a:cxnLst/>
            <a:rect l="l" t="t" r="r" b="b"/>
            <a:pathLst>
              <a:path w="1233405" h="1593725" extrusionOk="0">
                <a:moveTo>
                  <a:pt x="0" y="0"/>
                </a:moveTo>
                <a:lnTo>
                  <a:pt x="1233405" y="0"/>
                </a:lnTo>
                <a:lnTo>
                  <a:pt x="1233405" y="1593725"/>
                </a:lnTo>
                <a:lnTo>
                  <a:pt x="0" y="1593725"/>
                </a:lnTo>
                <a:close/>
              </a:path>
            </a:pathLst>
          </a:custGeom>
          <a:blipFill rotWithShape="1">
            <a:blip r:embed="rId3">
              <a:alphaModFix/>
            </a:blip>
            <a:stretch>
              <a:fillRect l="-14606" r="-14606"/>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3" name="Google Shape;133;p1"/>
          <p:cNvSpPr/>
          <p:nvPr/>
        </p:nvSpPr>
        <p:spPr>
          <a:xfrm>
            <a:off x="-496854" y="1028700"/>
            <a:ext cx="10052987" cy="8386688"/>
          </a:xfrm>
          <a:custGeom>
            <a:avLst/>
            <a:gdLst/>
            <a:ahLst/>
            <a:cxnLst/>
            <a:rect l="l" t="t" r="r" b="b"/>
            <a:pathLst>
              <a:path w="10052987" h="8386688" extrusionOk="0">
                <a:moveTo>
                  <a:pt x="0" y="0"/>
                </a:moveTo>
                <a:lnTo>
                  <a:pt x="10052987" y="0"/>
                </a:lnTo>
                <a:lnTo>
                  <a:pt x="10052987" y="8386688"/>
                </a:lnTo>
                <a:lnTo>
                  <a:pt x="0" y="8386688"/>
                </a:lnTo>
                <a:lnTo>
                  <a:pt x="0" y="0"/>
                </a:lnTo>
                <a:close/>
              </a:path>
            </a:pathLst>
          </a:custGeom>
          <a:blipFill rotWithShape="1">
            <a:blip r:embed="rId4">
              <a:alphaModFix/>
            </a:blip>
            <a:stretch>
              <a:fillRect b="-19717"/>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4" name="Google Shape;134;p1"/>
          <p:cNvSpPr/>
          <p:nvPr/>
        </p:nvSpPr>
        <p:spPr>
          <a:xfrm>
            <a:off x="-108587" y="7691039"/>
            <a:ext cx="18396587" cy="1724349"/>
          </a:xfrm>
          <a:custGeom>
            <a:avLst/>
            <a:gdLst/>
            <a:ahLst/>
            <a:cxnLst/>
            <a:rect l="l" t="t" r="r" b="b"/>
            <a:pathLst>
              <a:path w="2596949" h="243417" extrusionOk="0">
                <a:moveTo>
                  <a:pt x="0" y="0"/>
                </a:moveTo>
                <a:lnTo>
                  <a:pt x="2596949" y="0"/>
                </a:lnTo>
                <a:lnTo>
                  <a:pt x="2596949" y="243417"/>
                </a:lnTo>
                <a:lnTo>
                  <a:pt x="0" y="243417"/>
                </a:lnTo>
                <a:close/>
              </a:path>
            </a:pathLst>
          </a:custGeom>
          <a:blipFill rotWithShape="1">
            <a:blip r:embed="rId5">
              <a:alphaModFix amt="49000"/>
            </a:blip>
            <a:stretch>
              <a:fillRect t="-250048" b="-250048"/>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5" name="Google Shape;135;p1"/>
          <p:cNvSpPr/>
          <p:nvPr/>
        </p:nvSpPr>
        <p:spPr>
          <a:xfrm>
            <a:off x="695669" y="2508939"/>
            <a:ext cx="6505813" cy="6505813"/>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blipFill rotWithShape="1">
            <a:blip r:embed="rId6">
              <a:alphaModFix/>
            </a:blip>
            <a:stretch>
              <a:fillRect l="-79119" r="-8256" b="-2196"/>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cxnSp>
        <p:nvCxnSpPr>
          <p:cNvPr id="136" name="Google Shape;136;p1"/>
          <p:cNvCxnSpPr/>
          <p:nvPr/>
        </p:nvCxnSpPr>
        <p:spPr>
          <a:xfrm>
            <a:off x="11487176" y="1166668"/>
            <a:ext cx="5559121" cy="0"/>
          </a:xfrm>
          <a:prstGeom prst="straightConnector1">
            <a:avLst/>
          </a:prstGeom>
          <a:noFill/>
          <a:ln w="38100" cap="flat" cmpd="sng">
            <a:solidFill>
              <a:srgbClr val="20418F"/>
            </a:solidFill>
            <a:prstDash val="solid"/>
            <a:round/>
            <a:headEnd type="none" w="sm" len="sm"/>
            <a:tailEnd type="none" w="sm" len="sm"/>
          </a:ln>
        </p:spPr>
      </p:cxnSp>
      <p:grpSp>
        <p:nvGrpSpPr>
          <p:cNvPr id="137" name="Google Shape;137;p1"/>
          <p:cNvGrpSpPr/>
          <p:nvPr/>
        </p:nvGrpSpPr>
        <p:grpSpPr>
          <a:xfrm>
            <a:off x="8182282" y="335615"/>
            <a:ext cx="3044102" cy="1662108"/>
            <a:chOff x="0" y="0"/>
            <a:chExt cx="4058804" cy="2216143"/>
          </a:xfrm>
        </p:grpSpPr>
        <p:sp>
          <p:nvSpPr>
            <p:cNvPr id="138" name="Google Shape;138;p1"/>
            <p:cNvSpPr/>
            <p:nvPr/>
          </p:nvSpPr>
          <p:spPr>
            <a:xfrm>
              <a:off x="0" y="0"/>
              <a:ext cx="2213373" cy="2216143"/>
            </a:xfrm>
            <a:custGeom>
              <a:avLst/>
              <a:gdLst/>
              <a:ahLst/>
              <a:cxnLst/>
              <a:rect l="l" t="t" r="r" b="b"/>
              <a:pathLst>
                <a:path w="2213373" h="2216143" extrusionOk="0">
                  <a:moveTo>
                    <a:pt x="0" y="0"/>
                  </a:moveTo>
                  <a:lnTo>
                    <a:pt x="2213373" y="0"/>
                  </a:lnTo>
                  <a:lnTo>
                    <a:pt x="2213373" y="2216143"/>
                  </a:lnTo>
                  <a:lnTo>
                    <a:pt x="0" y="2216143"/>
                  </a:lnTo>
                  <a:lnTo>
                    <a:pt x="0" y="0"/>
                  </a:lnTo>
                  <a:close/>
                </a:path>
              </a:pathLst>
            </a:custGeom>
            <a:blipFill rotWithShape="1">
              <a:blip r:embed="rId7">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39" name="Google Shape;139;p1"/>
            <p:cNvSpPr/>
            <p:nvPr/>
          </p:nvSpPr>
          <p:spPr>
            <a:xfrm>
              <a:off x="1741565" y="387333"/>
              <a:ext cx="2317239" cy="1426266"/>
            </a:xfrm>
            <a:custGeom>
              <a:avLst/>
              <a:gdLst/>
              <a:ahLst/>
              <a:cxnLst/>
              <a:rect l="l" t="t" r="r" b="b"/>
              <a:pathLst>
                <a:path w="2317239" h="1426266" extrusionOk="0">
                  <a:moveTo>
                    <a:pt x="0" y="0"/>
                  </a:moveTo>
                  <a:lnTo>
                    <a:pt x="2317240" y="0"/>
                  </a:lnTo>
                  <a:lnTo>
                    <a:pt x="2317240" y="1426265"/>
                  </a:lnTo>
                  <a:lnTo>
                    <a:pt x="0" y="1426265"/>
                  </a:lnTo>
                  <a:lnTo>
                    <a:pt x="0" y="0"/>
                  </a:lnTo>
                  <a:close/>
                </a:path>
              </a:pathLst>
            </a:custGeom>
            <a:blipFill rotWithShape="1">
              <a:blip r:embed="rId8">
                <a:alphaModFix/>
              </a:blip>
              <a:stretch>
                <a:fillRect l="-68631"/>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sp>
        <p:nvSpPr>
          <p:cNvPr id="140" name="Google Shape;140;p1"/>
          <p:cNvSpPr/>
          <p:nvPr/>
        </p:nvSpPr>
        <p:spPr>
          <a:xfrm>
            <a:off x="8182282" y="5311307"/>
            <a:ext cx="8684091" cy="1555854"/>
          </a:xfrm>
          <a:custGeom>
            <a:avLst/>
            <a:gdLst/>
            <a:ahLst/>
            <a:cxnLst/>
            <a:rect l="l" t="t" r="r" b="b"/>
            <a:pathLst>
              <a:path w="11578789" h="2074472" extrusionOk="0">
                <a:moveTo>
                  <a:pt x="0" y="0"/>
                </a:moveTo>
                <a:lnTo>
                  <a:pt x="11578789" y="0"/>
                </a:lnTo>
                <a:lnTo>
                  <a:pt x="11578789" y="2074472"/>
                </a:lnTo>
                <a:lnTo>
                  <a:pt x="0" y="2074472"/>
                </a:lnTo>
                <a:close/>
              </a:path>
            </a:pathLst>
          </a:custGeom>
          <a:solidFill>
            <a:srgbClr val="000000">
              <a:alpha val="0"/>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1" name="Google Shape;141;p1"/>
          <p:cNvSpPr/>
          <p:nvPr/>
        </p:nvSpPr>
        <p:spPr>
          <a:xfrm>
            <a:off x="16571318" y="1988197"/>
            <a:ext cx="1557773" cy="1561638"/>
          </a:xfrm>
          <a:custGeom>
            <a:avLst/>
            <a:gdLst/>
            <a:ahLst/>
            <a:cxnLst/>
            <a:rect l="l" t="t" r="r" b="b"/>
            <a:pathLst>
              <a:path w="1557773" h="1561638" extrusionOk="0">
                <a:moveTo>
                  <a:pt x="0" y="0"/>
                </a:moveTo>
                <a:lnTo>
                  <a:pt x="1557773" y="0"/>
                </a:lnTo>
                <a:lnTo>
                  <a:pt x="1557773" y="1561638"/>
                </a:lnTo>
                <a:lnTo>
                  <a:pt x="0" y="1561638"/>
                </a:lnTo>
                <a:lnTo>
                  <a:pt x="0" y="0"/>
                </a:lnTo>
                <a:close/>
              </a:path>
            </a:pathLst>
          </a:custGeom>
          <a:blipFill rotWithShape="1">
            <a:blip r:embed="rId9">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2" name="Google Shape;142;p1"/>
          <p:cNvSpPr txBox="1"/>
          <p:nvPr/>
        </p:nvSpPr>
        <p:spPr>
          <a:xfrm>
            <a:off x="8182282" y="1986315"/>
            <a:ext cx="5943300" cy="1015800"/>
          </a:xfrm>
          <a:prstGeom prst="rect">
            <a:avLst/>
          </a:prstGeom>
          <a:noFill/>
          <a:ln>
            <a:noFill/>
          </a:ln>
        </p:spPr>
        <p:txBody>
          <a:bodyPr spcFirstLastPara="1" wrap="square" lIns="0" tIns="0" rIns="0" bIns="0" anchor="t" anchorCtr="0">
            <a:spAutoFit/>
          </a:bodyPr>
          <a:lstStyle/>
          <a:p>
            <a:pPr marL="0" marR="0" lvl="0" indent="0" algn="l" rtl="0">
              <a:lnSpc>
                <a:spcPct val="203621"/>
              </a:lnSpc>
              <a:spcBef>
                <a:spcPts val="0"/>
              </a:spcBef>
              <a:spcAft>
                <a:spcPts val="0"/>
              </a:spcAft>
              <a:buNone/>
            </a:pPr>
            <a:r>
              <a:rPr lang="en-GB" sz="6600" b="1">
                <a:solidFill>
                  <a:srgbClr val="20418F"/>
                </a:solidFill>
                <a:latin typeface="Poppins"/>
                <a:ea typeface="Poppins"/>
                <a:cs typeface="Poppins"/>
                <a:sym typeface="Poppins"/>
              </a:rPr>
              <a:t>3D-CIRCULAR</a:t>
            </a:r>
            <a:endParaRPr>
              <a:latin typeface="Poppins"/>
              <a:ea typeface="Poppins"/>
              <a:cs typeface="Poppins"/>
              <a:sym typeface="Poppins"/>
            </a:endParaRPr>
          </a:p>
        </p:txBody>
      </p:sp>
      <p:sp>
        <p:nvSpPr>
          <p:cNvPr id="143" name="Google Shape;143;p1"/>
          <p:cNvSpPr txBox="1"/>
          <p:nvPr/>
        </p:nvSpPr>
        <p:spPr>
          <a:xfrm>
            <a:off x="8182282" y="3501095"/>
            <a:ext cx="9589800" cy="1034400"/>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None/>
            </a:pPr>
            <a:r>
              <a:rPr lang="en-GB" sz="2800" b="1">
                <a:solidFill>
                  <a:srgbClr val="0B2130"/>
                </a:solidFill>
                <a:latin typeface="Poppins"/>
                <a:ea typeface="Poppins"/>
                <a:cs typeface="Poppins"/>
                <a:sym typeface="Poppins"/>
              </a:rPr>
              <a:t>3 NEW MASTER PROGRAMMES IN </a:t>
            </a:r>
            <a:endParaRPr sz="1800">
              <a:solidFill>
                <a:schemeClr val="dk1"/>
              </a:solidFill>
              <a:latin typeface="Poppins"/>
              <a:ea typeface="Poppins"/>
              <a:cs typeface="Poppins"/>
              <a:sym typeface="Poppins"/>
            </a:endParaRPr>
          </a:p>
          <a:p>
            <a:pPr marL="0" marR="0" lvl="0" indent="0" algn="l" rtl="0">
              <a:lnSpc>
                <a:spcPct val="140000"/>
              </a:lnSpc>
              <a:spcBef>
                <a:spcPts val="0"/>
              </a:spcBef>
              <a:spcAft>
                <a:spcPts val="0"/>
              </a:spcAft>
              <a:buNone/>
            </a:pPr>
            <a:r>
              <a:rPr lang="en-GB" sz="2800" b="1">
                <a:solidFill>
                  <a:srgbClr val="0B2130"/>
                </a:solidFill>
                <a:latin typeface="Poppins"/>
                <a:ea typeface="Poppins"/>
                <a:cs typeface="Poppins"/>
                <a:sym typeface="Poppins"/>
              </a:rPr>
              <a:t>DIGITAL DEEP TECH DRIVEN CIRCULAR ECONOMY</a:t>
            </a:r>
            <a:endParaRPr sz="1800">
              <a:solidFill>
                <a:schemeClr val="dk1"/>
              </a:solidFill>
              <a:latin typeface="Poppins"/>
              <a:ea typeface="Poppins"/>
              <a:cs typeface="Poppins"/>
              <a:sym typeface="Poppins"/>
            </a:endParaRPr>
          </a:p>
        </p:txBody>
      </p:sp>
      <p:sp>
        <p:nvSpPr>
          <p:cNvPr id="144" name="Google Shape;144;p1"/>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10">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45" name="Google Shape;145;p1"/>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highlight>
                  <a:srgbClr val="FFFFFF"/>
                </a:highlight>
                <a:latin typeface="Poppins"/>
                <a:ea typeface="Poppins"/>
                <a:cs typeface="Poppins"/>
                <a:sym typeface="Poppins"/>
              </a:rPr>
              <a:t>(HaDEA)</a:t>
            </a:r>
            <a:r>
              <a:rPr lang="en-GB" sz="1100">
                <a:solidFill>
                  <a:schemeClr val="dk1"/>
                </a:solidFill>
                <a:latin typeface="Poppins"/>
                <a:ea typeface="Poppins"/>
                <a:cs typeface="Poppins"/>
                <a:sym typeface="Poppins"/>
              </a:rPr>
              <a:t>. Neither the European Union nor the granting authority can be held responsible for them.</a:t>
            </a:r>
            <a:endParaRPr sz="1100">
              <a:latin typeface="Poppins"/>
              <a:ea typeface="Poppins"/>
              <a:cs typeface="Poppins"/>
              <a:sym typeface="Poppins"/>
            </a:endParaRPr>
          </a:p>
        </p:txBody>
      </p:sp>
      <p:sp>
        <p:nvSpPr>
          <p:cNvPr id="146" name="Google Shape;146;p1"/>
          <p:cNvSpPr txBox="1"/>
          <p:nvPr/>
        </p:nvSpPr>
        <p:spPr>
          <a:xfrm>
            <a:off x="8182282" y="4656942"/>
            <a:ext cx="9589800" cy="431100"/>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None/>
            </a:pPr>
            <a:r>
              <a:rPr lang="en-GB" sz="2800" b="1">
                <a:solidFill>
                  <a:srgbClr val="35C2E3"/>
                </a:solidFill>
                <a:latin typeface="Poppins"/>
                <a:ea typeface="Poppins"/>
                <a:cs typeface="Poppins"/>
                <a:sym typeface="Poppins"/>
              </a:rPr>
              <a:t>M.Sc. · M.Sc. By Research · MBA</a:t>
            </a:r>
            <a:endParaRPr sz="1800">
              <a:solidFill>
                <a:srgbClr val="35C2E3"/>
              </a:solidFill>
              <a:latin typeface="Poppins"/>
              <a:ea typeface="Poppins"/>
              <a:cs typeface="Poppins"/>
              <a:sym typeface="Poppins"/>
            </a:endParaRP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Shape 150"/>
        <p:cNvGrpSpPr/>
        <p:nvPr/>
      </p:nvGrpSpPr>
      <p:grpSpPr>
        <a:xfrm>
          <a:off x="0" y="0"/>
          <a:ext cx="0" cy="0"/>
          <a:chOff x="0" y="0"/>
          <a:chExt cx="0" cy="0"/>
        </a:xfrm>
      </p:grpSpPr>
      <p:sp>
        <p:nvSpPr>
          <p:cNvPr id="151" name="Google Shape;151;p2"/>
          <p:cNvSpPr/>
          <p:nvPr/>
        </p:nvSpPr>
        <p:spPr>
          <a:xfrm>
            <a:off x="5358840" y="1108553"/>
            <a:ext cx="11859377" cy="8069894"/>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2" name="Google Shape;152;p2"/>
          <p:cNvSpPr/>
          <p:nvPr/>
        </p:nvSpPr>
        <p:spPr>
          <a:xfrm>
            <a:off x="5607369" y="1365529"/>
            <a:ext cx="11362320" cy="7555943"/>
          </a:xfrm>
          <a:custGeom>
            <a:avLst/>
            <a:gdLst/>
            <a:ahLst/>
            <a:cxnLst/>
            <a:rect l="l" t="t" r="r" b="b"/>
            <a:pathLst>
              <a:path w="1222256" h="812800" extrusionOk="0">
                <a:moveTo>
                  <a:pt x="0" y="0"/>
                </a:moveTo>
                <a:lnTo>
                  <a:pt x="1222256" y="0"/>
                </a:lnTo>
                <a:lnTo>
                  <a:pt x="1222256" y="812800"/>
                </a:lnTo>
                <a:lnTo>
                  <a:pt x="0" y="812800"/>
                </a:lnTo>
                <a:close/>
              </a:path>
            </a:pathLst>
          </a:custGeom>
          <a:blipFill rotWithShape="1">
            <a:blip r:embed="rId3">
              <a:alphaModFix/>
            </a:blip>
            <a:stretch>
              <a:fillRect l="-9153" r="-9153"/>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53" name="Google Shape;153;p2"/>
          <p:cNvGrpSpPr/>
          <p:nvPr/>
        </p:nvGrpSpPr>
        <p:grpSpPr>
          <a:xfrm>
            <a:off x="1028700" y="1646955"/>
            <a:ext cx="7691056" cy="6993089"/>
            <a:chOff x="0" y="0"/>
            <a:chExt cx="10254741" cy="9324119"/>
          </a:xfrm>
        </p:grpSpPr>
        <p:sp>
          <p:nvSpPr>
            <p:cNvPr id="154" name="Google Shape;154;p2"/>
            <p:cNvSpPr/>
            <p:nvPr/>
          </p:nvSpPr>
          <p:spPr>
            <a:xfrm>
              <a:off x="0" y="0"/>
              <a:ext cx="10254741" cy="9324119"/>
            </a:xfrm>
            <a:prstGeom prst="rect">
              <a:avLst/>
            </a:prstGeom>
            <a:solidFill>
              <a:srgbClr val="FFFFFF"/>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5" name="Google Shape;155;p2"/>
            <p:cNvSpPr txBox="1"/>
            <p:nvPr/>
          </p:nvSpPr>
          <p:spPr>
            <a:xfrm>
              <a:off x="483647" y="780884"/>
              <a:ext cx="8812800" cy="1293000"/>
            </a:xfrm>
            <a:prstGeom prst="rect">
              <a:avLst/>
            </a:prstGeom>
            <a:noFill/>
            <a:ln>
              <a:noFill/>
            </a:ln>
          </p:spPr>
          <p:txBody>
            <a:bodyPr spcFirstLastPara="1" wrap="square" lIns="0" tIns="0" rIns="0" bIns="0" anchor="t" anchorCtr="0">
              <a:spAutoFit/>
            </a:bodyPr>
            <a:lstStyle/>
            <a:p>
              <a:pPr marL="0" marR="0" lvl="0" indent="0" algn="l" rtl="0">
                <a:lnSpc>
                  <a:spcPct val="111006"/>
                </a:lnSpc>
                <a:spcBef>
                  <a:spcPts val="0"/>
                </a:spcBef>
                <a:spcAft>
                  <a:spcPts val="0"/>
                </a:spcAft>
                <a:buNone/>
              </a:pPr>
              <a:r>
                <a:rPr lang="en-GB" sz="6300" b="1">
                  <a:solidFill>
                    <a:srgbClr val="002060"/>
                  </a:solidFill>
                  <a:latin typeface="Poppins"/>
                  <a:ea typeface="Poppins"/>
                  <a:cs typeface="Poppins"/>
                  <a:sym typeface="Poppins"/>
                </a:rPr>
                <a:t>3D-CIRCULAR</a:t>
              </a:r>
              <a:endParaRPr sz="6300">
                <a:latin typeface="Poppins"/>
                <a:ea typeface="Poppins"/>
                <a:cs typeface="Poppins"/>
                <a:sym typeface="Poppins"/>
              </a:endParaRPr>
            </a:p>
          </p:txBody>
        </p:sp>
        <p:sp>
          <p:nvSpPr>
            <p:cNvPr id="156" name="Google Shape;156;p2"/>
            <p:cNvSpPr txBox="1"/>
            <p:nvPr/>
          </p:nvSpPr>
          <p:spPr>
            <a:xfrm>
              <a:off x="483646" y="2711889"/>
              <a:ext cx="9073200" cy="5921700"/>
            </a:xfrm>
            <a:prstGeom prst="rect">
              <a:avLst/>
            </a:prstGeom>
            <a:noFill/>
            <a:ln>
              <a:noFill/>
            </a:ln>
          </p:spPr>
          <p:txBody>
            <a:bodyPr spcFirstLastPara="1" wrap="square" lIns="0" tIns="0" rIns="0" bIns="0" anchor="t" anchorCtr="0">
              <a:spAutoFit/>
            </a:bodyPr>
            <a:lstStyle/>
            <a:p>
              <a:pPr marL="0" marR="0" lvl="0" indent="0" algn="l" rtl="0">
                <a:lnSpc>
                  <a:spcPct val="140041"/>
                </a:lnSpc>
                <a:spcBef>
                  <a:spcPts val="0"/>
                </a:spcBef>
                <a:spcAft>
                  <a:spcPts val="0"/>
                </a:spcAft>
                <a:buNone/>
              </a:pPr>
              <a:r>
                <a:rPr lang="en-GB" sz="1923">
                  <a:solidFill>
                    <a:srgbClr val="3F3F3F"/>
                  </a:solidFill>
                  <a:latin typeface="Poppins"/>
                  <a:ea typeface="Poppins"/>
                  <a:cs typeface="Poppins"/>
                  <a:sym typeface="Poppins"/>
                </a:rPr>
                <a:t>Project Title: Digital Deep tech Driven Circular Economy</a:t>
              </a:r>
              <a:endParaRPr>
                <a:latin typeface="Poppins"/>
                <a:ea typeface="Poppins"/>
                <a:cs typeface="Poppins"/>
                <a:sym typeface="Poppins"/>
              </a:endParaRPr>
            </a:p>
            <a:p>
              <a:pPr marL="0" marR="0" lvl="0" indent="0" algn="l" rtl="0">
                <a:lnSpc>
                  <a:spcPct val="140041"/>
                </a:lnSpc>
                <a:spcBef>
                  <a:spcPts val="0"/>
                </a:spcBef>
                <a:spcAft>
                  <a:spcPts val="0"/>
                </a:spcAft>
                <a:buNone/>
              </a:pPr>
              <a:endParaRPr sz="1923">
                <a:solidFill>
                  <a:srgbClr val="3F3F3F"/>
                </a:solidFill>
                <a:latin typeface="Poppins"/>
                <a:ea typeface="Poppins"/>
                <a:cs typeface="Poppins"/>
                <a:sym typeface="Poppins"/>
              </a:endParaRPr>
            </a:p>
            <a:p>
              <a:pPr marL="0" marR="0" lvl="0" indent="0" algn="l" rtl="0">
                <a:lnSpc>
                  <a:spcPct val="140041"/>
                </a:lnSpc>
                <a:spcBef>
                  <a:spcPts val="0"/>
                </a:spcBef>
                <a:spcAft>
                  <a:spcPts val="0"/>
                </a:spcAft>
                <a:buNone/>
              </a:pPr>
              <a:r>
                <a:rPr lang="en-GB" sz="1923">
                  <a:solidFill>
                    <a:srgbClr val="3F3F3F"/>
                  </a:solidFill>
                  <a:latin typeface="Poppins"/>
                  <a:ea typeface="Poppins"/>
                  <a:cs typeface="Poppins"/>
                  <a:sym typeface="Poppins"/>
                </a:rPr>
                <a:t>Project Acronym: 3D-CIRCULAR</a:t>
              </a:r>
              <a:endParaRPr>
                <a:latin typeface="Poppins"/>
                <a:ea typeface="Poppins"/>
                <a:cs typeface="Poppins"/>
                <a:sym typeface="Poppins"/>
              </a:endParaRPr>
            </a:p>
            <a:p>
              <a:pPr marL="0" marR="0" lvl="0" indent="0" algn="l" rtl="0">
                <a:lnSpc>
                  <a:spcPct val="140041"/>
                </a:lnSpc>
                <a:spcBef>
                  <a:spcPts val="0"/>
                </a:spcBef>
                <a:spcAft>
                  <a:spcPts val="0"/>
                </a:spcAft>
                <a:buNone/>
              </a:pPr>
              <a:endParaRPr sz="1923">
                <a:solidFill>
                  <a:srgbClr val="3F3F3F"/>
                </a:solidFill>
                <a:latin typeface="Poppins"/>
                <a:ea typeface="Poppins"/>
                <a:cs typeface="Poppins"/>
                <a:sym typeface="Poppins"/>
              </a:endParaRPr>
            </a:p>
            <a:p>
              <a:pPr marL="0" marR="0" lvl="0" indent="0" algn="l" rtl="0">
                <a:lnSpc>
                  <a:spcPct val="140041"/>
                </a:lnSpc>
                <a:spcBef>
                  <a:spcPts val="0"/>
                </a:spcBef>
                <a:spcAft>
                  <a:spcPts val="0"/>
                </a:spcAft>
                <a:buNone/>
              </a:pPr>
              <a:r>
                <a:rPr lang="en-GB" sz="1923">
                  <a:solidFill>
                    <a:srgbClr val="3F3F3F"/>
                  </a:solidFill>
                  <a:latin typeface="Poppins"/>
                  <a:ea typeface="Poppins"/>
                  <a:cs typeface="Poppins"/>
                  <a:sym typeface="Poppins"/>
                </a:rPr>
                <a:t>Project Number: 101226256</a:t>
              </a:r>
              <a:endParaRPr>
                <a:latin typeface="Poppins"/>
                <a:ea typeface="Poppins"/>
                <a:cs typeface="Poppins"/>
                <a:sym typeface="Poppins"/>
              </a:endParaRPr>
            </a:p>
            <a:p>
              <a:pPr marL="0" marR="0" lvl="0" indent="0" algn="l" rtl="0">
                <a:lnSpc>
                  <a:spcPct val="140041"/>
                </a:lnSpc>
                <a:spcBef>
                  <a:spcPts val="0"/>
                </a:spcBef>
                <a:spcAft>
                  <a:spcPts val="0"/>
                </a:spcAft>
                <a:buNone/>
              </a:pPr>
              <a:endParaRPr sz="1923">
                <a:solidFill>
                  <a:srgbClr val="3F3F3F"/>
                </a:solidFill>
                <a:latin typeface="Poppins"/>
                <a:ea typeface="Poppins"/>
                <a:cs typeface="Poppins"/>
                <a:sym typeface="Poppins"/>
              </a:endParaRPr>
            </a:p>
            <a:p>
              <a:pPr marL="0" marR="0" lvl="0" indent="0" algn="l" rtl="0">
                <a:lnSpc>
                  <a:spcPct val="140041"/>
                </a:lnSpc>
                <a:spcBef>
                  <a:spcPts val="0"/>
                </a:spcBef>
                <a:spcAft>
                  <a:spcPts val="0"/>
                </a:spcAft>
                <a:buNone/>
              </a:pPr>
              <a:r>
                <a:rPr lang="en-GB" sz="1923">
                  <a:solidFill>
                    <a:srgbClr val="3F3F3F"/>
                  </a:solidFill>
                  <a:latin typeface="Poppins"/>
                  <a:ea typeface="Poppins"/>
                  <a:cs typeface="Poppins"/>
                  <a:sym typeface="Poppins"/>
                </a:rPr>
                <a:t>Start Date: 1/8/2025 (48 months)</a:t>
              </a:r>
              <a:endParaRPr>
                <a:latin typeface="Poppins"/>
                <a:ea typeface="Poppins"/>
                <a:cs typeface="Poppins"/>
                <a:sym typeface="Poppins"/>
              </a:endParaRPr>
            </a:p>
            <a:p>
              <a:pPr marL="0" marR="0" lvl="0" indent="0" algn="l" rtl="0">
                <a:lnSpc>
                  <a:spcPct val="140041"/>
                </a:lnSpc>
                <a:spcBef>
                  <a:spcPts val="0"/>
                </a:spcBef>
                <a:spcAft>
                  <a:spcPts val="0"/>
                </a:spcAft>
                <a:buNone/>
              </a:pPr>
              <a:endParaRPr sz="1923">
                <a:solidFill>
                  <a:srgbClr val="3F3F3F"/>
                </a:solidFill>
                <a:latin typeface="Poppins"/>
                <a:ea typeface="Poppins"/>
                <a:cs typeface="Poppins"/>
                <a:sym typeface="Poppins"/>
              </a:endParaRPr>
            </a:p>
            <a:p>
              <a:pPr marL="0" marR="0" lvl="0" indent="0" algn="l" rtl="0">
                <a:lnSpc>
                  <a:spcPct val="140041"/>
                </a:lnSpc>
                <a:spcBef>
                  <a:spcPts val="0"/>
                </a:spcBef>
                <a:spcAft>
                  <a:spcPts val="0"/>
                </a:spcAft>
                <a:buNone/>
              </a:pPr>
              <a:r>
                <a:rPr lang="en-GB" sz="1923">
                  <a:solidFill>
                    <a:srgbClr val="3F3F3F"/>
                  </a:solidFill>
                  <a:latin typeface="Poppins"/>
                  <a:ea typeface="Poppins"/>
                  <a:cs typeface="Poppins"/>
                  <a:sym typeface="Poppins"/>
                </a:rPr>
                <a:t>32 partners from 14 countries</a:t>
              </a:r>
              <a:endParaRPr>
                <a:latin typeface="Poppins"/>
                <a:ea typeface="Poppins"/>
                <a:cs typeface="Poppins"/>
                <a:sym typeface="Poppins"/>
              </a:endParaRPr>
            </a:p>
            <a:p>
              <a:pPr marL="0" marR="0" lvl="0" indent="0" algn="l" rtl="0">
                <a:lnSpc>
                  <a:spcPct val="140041"/>
                </a:lnSpc>
                <a:spcBef>
                  <a:spcPts val="0"/>
                </a:spcBef>
                <a:spcAft>
                  <a:spcPts val="0"/>
                </a:spcAft>
                <a:buNone/>
              </a:pPr>
              <a:endParaRPr sz="1923">
                <a:solidFill>
                  <a:srgbClr val="3F3F3F"/>
                </a:solidFill>
                <a:latin typeface="Poppins"/>
                <a:ea typeface="Poppins"/>
                <a:cs typeface="Poppins"/>
                <a:sym typeface="Poppins"/>
              </a:endParaRPr>
            </a:p>
            <a:p>
              <a:pPr marL="0" marR="0" lvl="0" indent="0" algn="l" rtl="0">
                <a:lnSpc>
                  <a:spcPct val="140041"/>
                </a:lnSpc>
                <a:spcBef>
                  <a:spcPts val="0"/>
                </a:spcBef>
                <a:spcAft>
                  <a:spcPts val="0"/>
                </a:spcAft>
                <a:buNone/>
              </a:pPr>
              <a:r>
                <a:rPr lang="en-GB" sz="1923">
                  <a:solidFill>
                    <a:srgbClr val="3F3F3F"/>
                  </a:solidFill>
                  <a:latin typeface="Poppins"/>
                  <a:ea typeface="Poppins"/>
                  <a:cs typeface="Poppins"/>
                  <a:sym typeface="Poppins"/>
                </a:rPr>
                <a:t>Coordinator: University of the Aegean</a:t>
              </a:r>
              <a:endParaRPr>
                <a:latin typeface="Poppins"/>
                <a:ea typeface="Poppins"/>
                <a:cs typeface="Poppins"/>
                <a:sym typeface="Poppins"/>
              </a:endParaRPr>
            </a:p>
          </p:txBody>
        </p:sp>
      </p:grpSp>
      <p:sp>
        <p:nvSpPr>
          <p:cNvPr id="157" name="Google Shape;157;p2"/>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58" name="Google Shape;158;p2"/>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highlight>
                  <a:srgbClr val="FFFFFF"/>
                </a:highlight>
                <a:latin typeface="Poppins"/>
                <a:ea typeface="Poppins"/>
                <a:cs typeface="Poppins"/>
                <a:sym typeface="Poppins"/>
              </a:rPr>
              <a:t>(HaDEA)</a:t>
            </a:r>
            <a:r>
              <a:rPr lang="en-GB" sz="1100">
                <a:solidFill>
                  <a:schemeClr val="dk1"/>
                </a:solidFill>
                <a:latin typeface="Poppins"/>
                <a:ea typeface="Poppins"/>
                <a:cs typeface="Poppins"/>
                <a:sym typeface="Poppins"/>
              </a:rPr>
              <a:t>. Neither the European Union nor the granting authority can be held responsible for them.</a:t>
            </a:r>
            <a:endParaRPr sz="1100">
              <a:latin typeface="Poppins"/>
              <a:ea typeface="Poppins"/>
              <a:cs typeface="Poppins"/>
              <a:sym typeface="Poppins"/>
            </a:endParaRPr>
          </a:p>
        </p:txBody>
      </p:sp>
      <p:pic>
        <p:nvPicPr>
          <p:cNvPr id="159" name="Google Shape;159;p2"/>
          <p:cNvPicPr preferRelativeResize="0"/>
          <p:nvPr/>
        </p:nvPicPr>
        <p:blipFill rotWithShape="1">
          <a:blip r:embed="rId5">
            <a:alphaModFix/>
          </a:blip>
          <a:srcRect/>
          <a:stretch/>
        </p:blipFill>
        <p:spPr>
          <a:xfrm>
            <a:off x="62084" y="0"/>
            <a:ext cx="1365527" cy="1365527"/>
          </a:xfrm>
          <a:prstGeom prst="rect">
            <a:avLst/>
          </a:prstGeom>
          <a:noFill/>
          <a:ln>
            <a:noFill/>
          </a:ln>
        </p:spPr>
      </p:pic>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Shape 163"/>
        <p:cNvGrpSpPr/>
        <p:nvPr/>
      </p:nvGrpSpPr>
      <p:grpSpPr>
        <a:xfrm>
          <a:off x="0" y="0"/>
          <a:ext cx="0" cy="0"/>
          <a:chOff x="0" y="0"/>
          <a:chExt cx="0" cy="0"/>
        </a:xfrm>
      </p:grpSpPr>
      <p:sp>
        <p:nvSpPr>
          <p:cNvPr id="164" name="Google Shape;164;p3"/>
          <p:cNvSpPr/>
          <p:nvPr/>
        </p:nvSpPr>
        <p:spPr>
          <a:xfrm>
            <a:off x="0" y="0"/>
            <a:ext cx="18288000" cy="10286100"/>
          </a:xfrm>
          <a:prstGeom prst="rect">
            <a:avLst/>
          </a:prstGeom>
          <a:solidFill>
            <a:srgbClr val="F2F3F5"/>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Calibri"/>
                <a:ea typeface="Calibri"/>
                <a:cs typeface="Calibri"/>
                <a:sym typeface="Calibri"/>
              </a:rPr>
              <a:t>+</a:t>
            </a:r>
            <a:endParaRPr sz="1800">
              <a:solidFill>
                <a:schemeClr val="lt1"/>
              </a:solidFill>
              <a:latin typeface="Calibri"/>
              <a:ea typeface="Calibri"/>
              <a:cs typeface="Calibri"/>
              <a:sym typeface="Calibri"/>
            </a:endParaRPr>
          </a:p>
        </p:txBody>
      </p:sp>
      <p:sp>
        <p:nvSpPr>
          <p:cNvPr id="165" name="Google Shape;165;p3"/>
          <p:cNvSpPr/>
          <p:nvPr/>
        </p:nvSpPr>
        <p:spPr>
          <a:xfrm>
            <a:off x="14453875" y="471050"/>
            <a:ext cx="356100" cy="356100"/>
          </a:xfrm>
          <a:prstGeom prst="ellipse">
            <a:avLst/>
          </a:prstGeom>
          <a:solidFill>
            <a:schemeClr val="lt1"/>
          </a:solidFill>
          <a:ln w="114300" cap="flat" cmpd="sng">
            <a:solidFill>
              <a:srgbClr val="002060"/>
            </a:solidFill>
            <a:prstDash val="solid"/>
            <a:round/>
            <a:headEnd type="none" w="sm" len="sm"/>
            <a:tailEnd type="none" w="sm" len="sm"/>
          </a:ln>
          <a:effectLst>
            <a:outerShdw blurRad="600075" dist="104775" dir="5400000" algn="bl" rotWithShape="0">
              <a:srgbClr val="000000">
                <a:alpha val="3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66" name="Google Shape;166;p3"/>
          <p:cNvSpPr/>
          <p:nvPr/>
        </p:nvSpPr>
        <p:spPr>
          <a:xfrm>
            <a:off x="6254075" y="-3250316"/>
            <a:ext cx="5741100" cy="5741100"/>
          </a:xfrm>
          <a:prstGeom prst="ellipse">
            <a:avLst/>
          </a:prstGeom>
          <a:solidFill>
            <a:schemeClr val="lt1"/>
          </a:solidFill>
          <a:ln>
            <a:noFill/>
          </a:ln>
          <a:effectLst>
            <a:outerShdw blurRad="600075" dist="104775" dir="5400000" algn="bl" rotWithShape="0">
              <a:srgbClr val="000000">
                <a:alpha val="3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cxnSp>
        <p:nvCxnSpPr>
          <p:cNvPr id="167" name="Google Shape;167;p3"/>
          <p:cNvCxnSpPr/>
          <p:nvPr/>
        </p:nvCxnSpPr>
        <p:spPr>
          <a:xfrm>
            <a:off x="8825544" y="271265"/>
            <a:ext cx="636911" cy="0"/>
          </a:xfrm>
          <a:prstGeom prst="straightConnector1">
            <a:avLst/>
          </a:prstGeom>
          <a:noFill/>
          <a:ln w="76200" cap="flat" cmpd="sng">
            <a:solidFill>
              <a:srgbClr val="4EBBD6"/>
            </a:solidFill>
            <a:prstDash val="solid"/>
            <a:round/>
            <a:headEnd type="none" w="sm" len="sm"/>
            <a:tailEnd type="none" w="sm" len="sm"/>
          </a:ln>
        </p:spPr>
      </p:cxnSp>
      <p:cxnSp>
        <p:nvCxnSpPr>
          <p:cNvPr id="168" name="Google Shape;168;p3"/>
          <p:cNvCxnSpPr/>
          <p:nvPr/>
        </p:nvCxnSpPr>
        <p:spPr>
          <a:xfrm>
            <a:off x="9691056" y="271265"/>
            <a:ext cx="636911" cy="0"/>
          </a:xfrm>
          <a:prstGeom prst="straightConnector1">
            <a:avLst/>
          </a:prstGeom>
          <a:noFill/>
          <a:ln w="76200" cap="flat" cmpd="sng">
            <a:solidFill>
              <a:srgbClr val="202B51"/>
            </a:solidFill>
            <a:prstDash val="solid"/>
            <a:round/>
            <a:headEnd type="none" w="sm" len="sm"/>
            <a:tailEnd type="none" w="sm" len="sm"/>
          </a:ln>
        </p:spPr>
      </p:cxnSp>
      <p:cxnSp>
        <p:nvCxnSpPr>
          <p:cNvPr id="169" name="Google Shape;169;p3"/>
          <p:cNvCxnSpPr/>
          <p:nvPr/>
        </p:nvCxnSpPr>
        <p:spPr>
          <a:xfrm>
            <a:off x="7963696" y="271265"/>
            <a:ext cx="636911" cy="0"/>
          </a:xfrm>
          <a:prstGeom prst="straightConnector1">
            <a:avLst/>
          </a:prstGeom>
          <a:noFill/>
          <a:ln w="76200" cap="flat" cmpd="sng">
            <a:solidFill>
              <a:srgbClr val="F6D633"/>
            </a:solidFill>
            <a:prstDash val="solid"/>
            <a:round/>
            <a:headEnd type="none" w="sm" len="sm"/>
            <a:tailEnd type="none" w="sm" len="sm"/>
          </a:ln>
        </p:spPr>
      </p:cxnSp>
      <p:sp>
        <p:nvSpPr>
          <p:cNvPr id="170" name="Google Shape;170;p3"/>
          <p:cNvSpPr txBox="1"/>
          <p:nvPr/>
        </p:nvSpPr>
        <p:spPr>
          <a:xfrm>
            <a:off x="7373325" y="388134"/>
            <a:ext cx="3502605" cy="975845"/>
          </a:xfrm>
          <a:prstGeom prst="rect">
            <a:avLst/>
          </a:prstGeom>
          <a:noFill/>
          <a:ln>
            <a:noFill/>
          </a:ln>
        </p:spPr>
        <p:txBody>
          <a:bodyPr spcFirstLastPara="1" wrap="square" lIns="0" tIns="0" rIns="0" bIns="0" anchor="t" anchorCtr="0">
            <a:spAutoFit/>
          </a:bodyPr>
          <a:lstStyle/>
          <a:p>
            <a:pPr marL="0" marR="0" lvl="0" indent="0" algn="ctr" rtl="0">
              <a:lnSpc>
                <a:spcPct val="120006"/>
              </a:lnSpc>
              <a:spcBef>
                <a:spcPts val="0"/>
              </a:spcBef>
              <a:spcAft>
                <a:spcPts val="0"/>
              </a:spcAft>
              <a:buNone/>
            </a:pPr>
            <a:r>
              <a:rPr lang="en-GB" sz="3199" b="1">
                <a:solidFill>
                  <a:srgbClr val="000000"/>
                </a:solidFill>
                <a:latin typeface="Poppins"/>
                <a:ea typeface="Poppins"/>
                <a:cs typeface="Poppins"/>
                <a:sym typeface="Poppins"/>
              </a:rPr>
              <a:t>Master Programmes</a:t>
            </a:r>
            <a:endParaRPr/>
          </a:p>
        </p:txBody>
      </p:sp>
      <p:sp>
        <p:nvSpPr>
          <p:cNvPr id="171" name="Google Shape;171;p3"/>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Poppins"/>
              <a:ea typeface="Poppins"/>
              <a:cs typeface="Poppins"/>
              <a:sym typeface="Poppins"/>
            </a:endParaRPr>
          </a:p>
        </p:txBody>
      </p:sp>
      <p:sp>
        <p:nvSpPr>
          <p:cNvPr id="172" name="Google Shape;172;p3"/>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latin typeface="Poppins"/>
                <a:ea typeface="Poppins"/>
                <a:cs typeface="Poppins"/>
                <a:sym typeface="Poppins"/>
              </a:rPr>
              <a:t>(HaDEA)</a:t>
            </a:r>
            <a:r>
              <a:rPr lang="en-GB" sz="1100">
                <a:solidFill>
                  <a:schemeClr val="dk1"/>
                </a:solidFill>
                <a:latin typeface="Poppins"/>
                <a:ea typeface="Poppins"/>
                <a:cs typeface="Poppins"/>
                <a:sym typeface="Poppins"/>
              </a:rPr>
              <a:t>. Neither the European Union nor the granting authority can be held responsible for them.</a:t>
            </a:r>
            <a:endParaRPr sz="1100">
              <a:latin typeface="Poppins"/>
              <a:ea typeface="Poppins"/>
              <a:cs typeface="Poppins"/>
              <a:sym typeface="Poppins"/>
            </a:endParaRPr>
          </a:p>
        </p:txBody>
      </p:sp>
      <p:sp>
        <p:nvSpPr>
          <p:cNvPr id="173" name="Google Shape;173;p3"/>
          <p:cNvSpPr/>
          <p:nvPr/>
        </p:nvSpPr>
        <p:spPr>
          <a:xfrm rot="-5400000">
            <a:off x="14103454" y="4110526"/>
            <a:ext cx="1056989" cy="4763754"/>
          </a:xfrm>
          <a:custGeom>
            <a:avLst/>
            <a:gdLst/>
            <a:ahLst/>
            <a:cxnLst/>
            <a:rect l="l" t="t" r="r" b="b"/>
            <a:pathLst>
              <a:path w="1056989" h="3086100" extrusionOk="0">
                <a:moveTo>
                  <a:pt x="0" y="0"/>
                </a:moveTo>
                <a:lnTo>
                  <a:pt x="1056989" y="0"/>
                </a:lnTo>
                <a:lnTo>
                  <a:pt x="1056989" y="3086100"/>
                </a:lnTo>
                <a:lnTo>
                  <a:pt x="0" y="3086100"/>
                </a:lnTo>
                <a:lnTo>
                  <a:pt x="0" y="0"/>
                </a:lnTo>
                <a:close/>
              </a:path>
            </a:pathLst>
          </a:cu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4" name="Google Shape;174;p3"/>
          <p:cNvSpPr/>
          <p:nvPr/>
        </p:nvSpPr>
        <p:spPr>
          <a:xfrm rot="-5400000">
            <a:off x="2779778" y="4054368"/>
            <a:ext cx="1056989" cy="4763754"/>
          </a:xfrm>
          <a:custGeom>
            <a:avLst/>
            <a:gdLst/>
            <a:ahLst/>
            <a:cxnLst/>
            <a:rect l="l" t="t" r="r" b="b"/>
            <a:pathLst>
              <a:path w="1056989" h="3086100" extrusionOk="0">
                <a:moveTo>
                  <a:pt x="0" y="0"/>
                </a:moveTo>
                <a:lnTo>
                  <a:pt x="1056989" y="0"/>
                </a:lnTo>
                <a:lnTo>
                  <a:pt x="1056989" y="3086100"/>
                </a:lnTo>
                <a:lnTo>
                  <a:pt x="0" y="3086100"/>
                </a:lnTo>
                <a:lnTo>
                  <a:pt x="0" y="0"/>
                </a:lnTo>
                <a:close/>
              </a:path>
            </a:pathLst>
          </a:cu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75" name="Google Shape;175;p3"/>
          <p:cNvGrpSpPr/>
          <p:nvPr/>
        </p:nvGrpSpPr>
        <p:grpSpPr>
          <a:xfrm>
            <a:off x="926399" y="2636969"/>
            <a:ext cx="4763740" cy="3882116"/>
            <a:chOff x="0" y="-38100"/>
            <a:chExt cx="812800" cy="949544"/>
          </a:xfrm>
        </p:grpSpPr>
        <p:sp>
          <p:nvSpPr>
            <p:cNvPr id="176" name="Google Shape;176;p3"/>
            <p:cNvSpPr/>
            <p:nvPr/>
          </p:nvSpPr>
          <p:spPr>
            <a:xfrm>
              <a:off x="0" y="0"/>
              <a:ext cx="812800" cy="911444"/>
            </a:xfrm>
            <a:custGeom>
              <a:avLst/>
              <a:gdLst/>
              <a:ahLst/>
              <a:cxnLst/>
              <a:rect l="l" t="t" r="r" b="b"/>
              <a:pathLst>
                <a:path w="812800" h="911444" extrusionOk="0">
                  <a:moveTo>
                    <a:pt x="50173" y="0"/>
                  </a:moveTo>
                  <a:lnTo>
                    <a:pt x="762627" y="0"/>
                  </a:lnTo>
                  <a:cubicBezTo>
                    <a:pt x="775934" y="0"/>
                    <a:pt x="788695" y="5286"/>
                    <a:pt x="798105" y="14695"/>
                  </a:cubicBezTo>
                  <a:cubicBezTo>
                    <a:pt x="807514" y="24105"/>
                    <a:pt x="812800" y="36866"/>
                    <a:pt x="812800" y="50173"/>
                  </a:cubicBezTo>
                  <a:lnTo>
                    <a:pt x="812800" y="861271"/>
                  </a:lnTo>
                  <a:cubicBezTo>
                    <a:pt x="812800" y="888980"/>
                    <a:pt x="790337" y="911444"/>
                    <a:pt x="762627" y="911444"/>
                  </a:cubicBezTo>
                  <a:lnTo>
                    <a:pt x="50173" y="911444"/>
                  </a:lnTo>
                  <a:cubicBezTo>
                    <a:pt x="36866" y="911444"/>
                    <a:pt x="24105" y="906158"/>
                    <a:pt x="14695" y="896748"/>
                  </a:cubicBezTo>
                  <a:cubicBezTo>
                    <a:pt x="5286" y="887339"/>
                    <a:pt x="0" y="874577"/>
                    <a:pt x="0" y="861271"/>
                  </a:cubicBezTo>
                  <a:lnTo>
                    <a:pt x="0" y="50173"/>
                  </a:lnTo>
                  <a:cubicBezTo>
                    <a:pt x="0" y="36866"/>
                    <a:pt x="5286" y="24105"/>
                    <a:pt x="14695" y="14695"/>
                  </a:cubicBezTo>
                  <a:cubicBezTo>
                    <a:pt x="24105" y="5286"/>
                    <a:pt x="36866" y="0"/>
                    <a:pt x="50173" y="0"/>
                  </a:cubicBezTo>
                  <a:close/>
                </a:path>
              </a:pathLst>
            </a:custGeom>
            <a:solidFill>
              <a:srgbClr val="FFFFFF"/>
            </a:solidFill>
            <a:ln>
              <a:noFill/>
            </a:ln>
            <a:effectLst>
              <a:outerShdw blurRad="671513" dist="190500" dir="5400000" algn="bl" rotWithShape="0">
                <a:srgbClr val="000000">
                  <a:alpha val="5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77" name="Google Shape;177;p3"/>
            <p:cNvSpPr txBox="1"/>
            <p:nvPr/>
          </p:nvSpPr>
          <p:spPr>
            <a:xfrm>
              <a:off x="0" y="-38100"/>
              <a:ext cx="812800" cy="949544"/>
            </a:xfrm>
            <a:prstGeom prst="rect">
              <a:avLst/>
            </a:prstGeom>
            <a:noFill/>
            <a:ln>
              <a:noFill/>
            </a:ln>
            <a:effectLst>
              <a:outerShdw blurRad="671513" dist="190500" dir="5400000" algn="bl" rotWithShape="0">
                <a:srgbClr val="000000">
                  <a:alpha val="50000"/>
                </a:srgbClr>
              </a:outerShdw>
            </a:effectLst>
          </p:spPr>
          <p:txBody>
            <a:bodyPr spcFirstLastPara="1" wrap="square" lIns="50800" tIns="50800" rIns="50800" bIns="50800" anchor="ctr" anchorCtr="0">
              <a:noAutofit/>
            </a:bodyPr>
            <a:lstStyle/>
            <a:p>
              <a:pPr marL="0" marR="0" lvl="0" indent="0" algn="ctr" rtl="0">
                <a:lnSpc>
                  <a:spcPct val="1477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178" name="Google Shape;178;p3"/>
          <p:cNvGrpSpPr/>
          <p:nvPr/>
        </p:nvGrpSpPr>
        <p:grpSpPr>
          <a:xfrm rot="5400000">
            <a:off x="3130286" y="481711"/>
            <a:ext cx="356006" cy="356006"/>
            <a:chOff x="0" y="0"/>
            <a:chExt cx="812800" cy="812800"/>
          </a:xfrm>
        </p:grpSpPr>
        <p:sp>
          <p:nvSpPr>
            <p:cNvPr id="179" name="Google Shape;179;p3"/>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95250" cap="sq" cmpd="sng">
              <a:solidFill>
                <a:srgbClr val="F6D633"/>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0" name="Google Shape;180;p3"/>
            <p:cNvSpPr txBox="1"/>
            <p:nvPr/>
          </p:nvSpPr>
          <p:spPr>
            <a:xfrm>
              <a:off x="76200" y="38100"/>
              <a:ext cx="660400" cy="698500"/>
            </a:xfrm>
            <a:prstGeom prst="rect">
              <a:avLst/>
            </a:prstGeom>
            <a:noFill/>
            <a:ln>
              <a:noFill/>
            </a:ln>
          </p:spPr>
          <p:txBody>
            <a:bodyPr spcFirstLastPara="1" wrap="square" lIns="67750" tIns="67750" rIns="67750" bIns="67750" anchor="ctr" anchorCtr="0">
              <a:noAutofit/>
            </a:bodyPr>
            <a:lstStyle/>
            <a:p>
              <a:pPr marL="0" marR="0" lvl="0" indent="0" algn="ctr" rtl="0">
                <a:lnSpc>
                  <a:spcPct val="147722"/>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181" name="Google Shape;181;p3"/>
          <p:cNvCxnSpPr/>
          <p:nvPr/>
        </p:nvCxnSpPr>
        <p:spPr>
          <a:xfrm>
            <a:off x="3008043" y="3219071"/>
            <a:ext cx="600459" cy="0"/>
          </a:xfrm>
          <a:prstGeom prst="straightConnector1">
            <a:avLst/>
          </a:prstGeom>
          <a:noFill/>
          <a:ln w="114300" cap="flat" cmpd="sng">
            <a:solidFill>
              <a:srgbClr val="F6D633"/>
            </a:solidFill>
            <a:prstDash val="solid"/>
            <a:round/>
            <a:headEnd type="none" w="sm" len="sm"/>
            <a:tailEnd type="none" w="sm" len="sm"/>
          </a:ln>
        </p:spPr>
      </p:cxnSp>
      <p:sp>
        <p:nvSpPr>
          <p:cNvPr id="182" name="Google Shape;182;p3"/>
          <p:cNvSpPr txBox="1"/>
          <p:nvPr/>
        </p:nvSpPr>
        <p:spPr>
          <a:xfrm>
            <a:off x="1274179" y="3488191"/>
            <a:ext cx="4068300" cy="590700"/>
          </a:xfrm>
          <a:prstGeom prst="rect">
            <a:avLst/>
          </a:prstGeom>
          <a:noFill/>
          <a:ln>
            <a:noFill/>
          </a:ln>
        </p:spPr>
        <p:txBody>
          <a:bodyPr spcFirstLastPara="1" wrap="square" lIns="0" tIns="0" rIns="0" bIns="0" anchor="t" anchorCtr="0">
            <a:spAutoFit/>
          </a:bodyPr>
          <a:lstStyle/>
          <a:p>
            <a:pPr marL="0" marR="0" lvl="0" indent="0" algn="just" rtl="0">
              <a:lnSpc>
                <a:spcPct val="140025"/>
              </a:lnSpc>
              <a:spcBef>
                <a:spcPts val="0"/>
              </a:spcBef>
              <a:spcAft>
                <a:spcPts val="0"/>
              </a:spcAft>
              <a:buNone/>
            </a:pPr>
            <a:r>
              <a:rPr lang="en-GB" sz="1599" b="1">
                <a:solidFill>
                  <a:srgbClr val="002060"/>
                </a:solidFill>
                <a:latin typeface="Poppins"/>
                <a:ea typeface="Poppins"/>
                <a:cs typeface="Poppins"/>
                <a:sym typeface="Poppins"/>
              </a:rPr>
              <a:t>Master of Science (MSc) in Digital Deep Tech Driven Circular Economy</a:t>
            </a:r>
            <a:endParaRPr>
              <a:solidFill>
                <a:srgbClr val="002060"/>
              </a:solidFill>
              <a:latin typeface="Poppins"/>
              <a:ea typeface="Poppins"/>
              <a:cs typeface="Poppins"/>
              <a:sym typeface="Poppins"/>
            </a:endParaRPr>
          </a:p>
        </p:txBody>
      </p:sp>
      <p:sp>
        <p:nvSpPr>
          <p:cNvPr id="183" name="Google Shape;183;p3"/>
          <p:cNvSpPr txBox="1"/>
          <p:nvPr/>
        </p:nvSpPr>
        <p:spPr>
          <a:xfrm>
            <a:off x="1274175" y="4716000"/>
            <a:ext cx="4068300" cy="991200"/>
          </a:xfrm>
          <a:prstGeom prst="rect">
            <a:avLst/>
          </a:prstGeom>
          <a:noFill/>
          <a:ln>
            <a:noFill/>
          </a:ln>
        </p:spPr>
        <p:txBody>
          <a:bodyPr spcFirstLastPara="1" wrap="square" lIns="0" tIns="0" rIns="0" bIns="0" anchor="t" anchorCtr="0">
            <a:spAutoFit/>
          </a:bodyPr>
          <a:lstStyle/>
          <a:p>
            <a:pPr marL="0" marR="0" lvl="0" indent="0" algn="just" rtl="0">
              <a:lnSpc>
                <a:spcPct val="120000"/>
              </a:lnSpc>
              <a:spcBef>
                <a:spcPts val="0"/>
              </a:spcBef>
              <a:spcAft>
                <a:spcPts val="0"/>
              </a:spcAft>
              <a:buNone/>
            </a:pPr>
            <a:r>
              <a:rPr lang="en-GB" sz="1400">
                <a:solidFill>
                  <a:srgbClr val="000000"/>
                </a:solidFill>
                <a:latin typeface="Poppins"/>
                <a:ea typeface="Poppins"/>
                <a:cs typeface="Poppins"/>
                <a:sym typeface="Poppins"/>
              </a:rPr>
              <a:t>Focusing on the technical, analytical, and innovation aspects of circular economy, using deep technologies such as AI, blockchain, IoT, and digital twins.</a:t>
            </a:r>
            <a:endParaRPr/>
          </a:p>
        </p:txBody>
      </p:sp>
      <p:sp>
        <p:nvSpPr>
          <p:cNvPr id="184" name="Google Shape;184;p3"/>
          <p:cNvSpPr/>
          <p:nvPr/>
        </p:nvSpPr>
        <p:spPr>
          <a:xfrm rot="-5400000">
            <a:off x="8603676" y="6693709"/>
            <a:ext cx="1056989" cy="4763754"/>
          </a:xfrm>
          <a:custGeom>
            <a:avLst/>
            <a:gdLst/>
            <a:ahLst/>
            <a:cxnLst/>
            <a:rect l="l" t="t" r="r" b="b"/>
            <a:pathLst>
              <a:path w="1056989" h="3086100" extrusionOk="0">
                <a:moveTo>
                  <a:pt x="0" y="0"/>
                </a:moveTo>
                <a:lnTo>
                  <a:pt x="1056989" y="0"/>
                </a:lnTo>
                <a:lnTo>
                  <a:pt x="1056989" y="3086100"/>
                </a:lnTo>
                <a:lnTo>
                  <a:pt x="0" y="3086100"/>
                </a:lnTo>
                <a:lnTo>
                  <a:pt x="0" y="0"/>
                </a:lnTo>
                <a:close/>
              </a:path>
            </a:pathLst>
          </a:custGeom>
          <a:no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185" name="Google Shape;185;p3"/>
          <p:cNvGrpSpPr/>
          <p:nvPr/>
        </p:nvGrpSpPr>
        <p:grpSpPr>
          <a:xfrm>
            <a:off x="6750298" y="5276310"/>
            <a:ext cx="4763746" cy="3882110"/>
            <a:chOff x="0" y="-38100"/>
            <a:chExt cx="812800" cy="949544"/>
          </a:xfrm>
        </p:grpSpPr>
        <p:sp>
          <p:nvSpPr>
            <p:cNvPr id="186" name="Google Shape;186;p3"/>
            <p:cNvSpPr/>
            <p:nvPr/>
          </p:nvSpPr>
          <p:spPr>
            <a:xfrm>
              <a:off x="0" y="0"/>
              <a:ext cx="812800" cy="911444"/>
            </a:xfrm>
            <a:custGeom>
              <a:avLst/>
              <a:gdLst/>
              <a:ahLst/>
              <a:cxnLst/>
              <a:rect l="l" t="t" r="r" b="b"/>
              <a:pathLst>
                <a:path w="812800" h="911444" extrusionOk="0">
                  <a:moveTo>
                    <a:pt x="50173" y="0"/>
                  </a:moveTo>
                  <a:lnTo>
                    <a:pt x="762627" y="0"/>
                  </a:lnTo>
                  <a:cubicBezTo>
                    <a:pt x="775934" y="0"/>
                    <a:pt x="788695" y="5286"/>
                    <a:pt x="798105" y="14695"/>
                  </a:cubicBezTo>
                  <a:cubicBezTo>
                    <a:pt x="807514" y="24105"/>
                    <a:pt x="812800" y="36866"/>
                    <a:pt x="812800" y="50173"/>
                  </a:cubicBezTo>
                  <a:lnTo>
                    <a:pt x="812800" y="861271"/>
                  </a:lnTo>
                  <a:cubicBezTo>
                    <a:pt x="812800" y="888980"/>
                    <a:pt x="790337" y="911444"/>
                    <a:pt x="762627" y="911444"/>
                  </a:cubicBezTo>
                  <a:lnTo>
                    <a:pt x="50173" y="911444"/>
                  </a:lnTo>
                  <a:cubicBezTo>
                    <a:pt x="36866" y="911444"/>
                    <a:pt x="24105" y="906158"/>
                    <a:pt x="14695" y="896748"/>
                  </a:cubicBezTo>
                  <a:cubicBezTo>
                    <a:pt x="5286" y="887339"/>
                    <a:pt x="0" y="874577"/>
                    <a:pt x="0" y="861271"/>
                  </a:cubicBezTo>
                  <a:lnTo>
                    <a:pt x="0" y="50173"/>
                  </a:lnTo>
                  <a:cubicBezTo>
                    <a:pt x="0" y="36866"/>
                    <a:pt x="5286" y="24105"/>
                    <a:pt x="14695" y="14695"/>
                  </a:cubicBezTo>
                  <a:cubicBezTo>
                    <a:pt x="24105" y="5286"/>
                    <a:pt x="36866" y="0"/>
                    <a:pt x="50173" y="0"/>
                  </a:cubicBezTo>
                  <a:close/>
                </a:path>
              </a:pathLst>
            </a:custGeom>
            <a:solidFill>
              <a:srgbClr val="FFFFFF"/>
            </a:solidFill>
            <a:ln>
              <a:noFill/>
            </a:ln>
            <a:effectLst>
              <a:outerShdw blurRad="671513" dist="190500" dir="5400000" algn="bl" rotWithShape="0">
                <a:srgbClr val="000000">
                  <a:alpha val="5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87" name="Google Shape;187;p3"/>
            <p:cNvSpPr txBox="1"/>
            <p:nvPr/>
          </p:nvSpPr>
          <p:spPr>
            <a:xfrm>
              <a:off x="0" y="-38100"/>
              <a:ext cx="812800" cy="949544"/>
            </a:xfrm>
            <a:prstGeom prst="rect">
              <a:avLst/>
            </a:prstGeom>
            <a:noFill/>
            <a:ln>
              <a:noFill/>
            </a:ln>
            <a:effectLst>
              <a:outerShdw blurRad="671513" dist="190500" dir="5400000" algn="bl" rotWithShape="0">
                <a:srgbClr val="000000">
                  <a:alpha val="50000"/>
                </a:srgbClr>
              </a:outerShdw>
            </a:effectLst>
          </p:spPr>
          <p:txBody>
            <a:bodyPr spcFirstLastPara="1" wrap="square" lIns="50800" tIns="50800" rIns="50800" bIns="50800" anchor="ctr" anchorCtr="0">
              <a:noAutofit/>
            </a:bodyPr>
            <a:lstStyle/>
            <a:p>
              <a:pPr marL="0" marR="0" lvl="0" indent="0" algn="ctr" rtl="0">
                <a:lnSpc>
                  <a:spcPct val="1477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188" name="Google Shape;188;p3"/>
          <p:cNvGrpSpPr/>
          <p:nvPr/>
        </p:nvGrpSpPr>
        <p:grpSpPr>
          <a:xfrm rot="5400000">
            <a:off x="8966015" y="3287764"/>
            <a:ext cx="356006" cy="356006"/>
            <a:chOff x="0" y="0"/>
            <a:chExt cx="812800" cy="812800"/>
          </a:xfrm>
        </p:grpSpPr>
        <p:sp>
          <p:nvSpPr>
            <p:cNvPr id="189" name="Google Shape;189;p3"/>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FFFFFF"/>
            </a:solidFill>
            <a:ln w="95250" cap="sq" cmpd="sng">
              <a:solidFill>
                <a:srgbClr val="35C2E3"/>
              </a:solidFill>
              <a:prstDash val="solid"/>
              <a:miter lim="8000"/>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Poppins"/>
                <a:ea typeface="Poppins"/>
                <a:cs typeface="Poppins"/>
                <a:sym typeface="Poppins"/>
              </a:endParaRPr>
            </a:p>
          </p:txBody>
        </p:sp>
        <p:sp>
          <p:nvSpPr>
            <p:cNvPr id="190" name="Google Shape;190;p3"/>
            <p:cNvSpPr txBox="1"/>
            <p:nvPr/>
          </p:nvSpPr>
          <p:spPr>
            <a:xfrm>
              <a:off x="76200" y="38100"/>
              <a:ext cx="660400" cy="698500"/>
            </a:xfrm>
            <a:prstGeom prst="rect">
              <a:avLst/>
            </a:prstGeom>
            <a:noFill/>
            <a:ln>
              <a:noFill/>
            </a:ln>
          </p:spPr>
          <p:txBody>
            <a:bodyPr spcFirstLastPara="1" wrap="square" lIns="67750" tIns="67750" rIns="67750" bIns="67750" anchor="ctr" anchorCtr="0">
              <a:noAutofit/>
            </a:bodyPr>
            <a:lstStyle/>
            <a:p>
              <a:pPr marL="0" marR="0" lvl="0" indent="0" algn="ctr" rtl="0">
                <a:lnSpc>
                  <a:spcPct val="147722"/>
                </a:lnSpc>
                <a:spcBef>
                  <a:spcPts val="0"/>
                </a:spcBef>
                <a:spcAft>
                  <a:spcPts val="0"/>
                </a:spcAft>
                <a:buNone/>
              </a:pPr>
              <a:endParaRPr sz="1800">
                <a:solidFill>
                  <a:schemeClr val="dk1"/>
                </a:solidFill>
                <a:latin typeface="Poppins"/>
                <a:ea typeface="Poppins"/>
                <a:cs typeface="Poppins"/>
                <a:sym typeface="Poppins"/>
              </a:endParaRPr>
            </a:p>
          </p:txBody>
        </p:sp>
      </p:grpSp>
      <p:cxnSp>
        <p:nvCxnSpPr>
          <p:cNvPr id="191" name="Google Shape;191;p3"/>
          <p:cNvCxnSpPr/>
          <p:nvPr/>
        </p:nvCxnSpPr>
        <p:spPr>
          <a:xfrm>
            <a:off x="8844323" y="5886722"/>
            <a:ext cx="600459" cy="0"/>
          </a:xfrm>
          <a:prstGeom prst="straightConnector1">
            <a:avLst/>
          </a:prstGeom>
          <a:noFill/>
          <a:ln w="114300" cap="flat" cmpd="sng">
            <a:solidFill>
              <a:srgbClr val="84DFE7"/>
            </a:solidFill>
            <a:prstDash val="solid"/>
            <a:round/>
            <a:headEnd type="none" w="sm" len="sm"/>
            <a:tailEnd type="none" w="sm" len="sm"/>
          </a:ln>
        </p:spPr>
      </p:cxnSp>
      <p:sp>
        <p:nvSpPr>
          <p:cNvPr id="192" name="Google Shape;192;p3"/>
          <p:cNvSpPr/>
          <p:nvPr/>
        </p:nvSpPr>
        <p:spPr>
          <a:xfrm>
            <a:off x="2545600" y="1264913"/>
            <a:ext cx="1527000" cy="1527000"/>
          </a:xfrm>
          <a:prstGeom prst="ellipse">
            <a:avLst/>
          </a:prstGeom>
          <a:solidFill>
            <a:srgbClr val="F6D633"/>
          </a:solidFill>
          <a:ln w="114300" cap="flat" cmpd="sng">
            <a:solidFill>
              <a:schemeClr val="lt1"/>
            </a:solidFill>
            <a:prstDash val="solid"/>
            <a:round/>
            <a:headEnd type="none" w="sm" len="sm"/>
            <a:tailEnd type="none" w="sm" len="sm"/>
          </a:ln>
          <a:effectLst>
            <a:outerShdw blurRad="600075" dist="104775" dir="5400000" algn="bl" rotWithShape="0">
              <a:srgbClr val="000000">
                <a:alpha val="3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193" name="Google Shape;193;p3"/>
          <p:cNvSpPr txBox="1"/>
          <p:nvPr/>
        </p:nvSpPr>
        <p:spPr>
          <a:xfrm>
            <a:off x="1973714" y="1704630"/>
            <a:ext cx="2669100" cy="4926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GB" sz="3200" b="1">
                <a:solidFill>
                  <a:srgbClr val="000000"/>
                </a:solidFill>
                <a:latin typeface="Poppins"/>
                <a:ea typeface="Poppins"/>
                <a:cs typeface="Poppins"/>
                <a:sym typeface="Poppins"/>
              </a:rPr>
              <a:t>MSc</a:t>
            </a:r>
            <a:endParaRPr/>
          </a:p>
        </p:txBody>
      </p:sp>
      <p:sp>
        <p:nvSpPr>
          <p:cNvPr id="194" name="Google Shape;194;p3"/>
          <p:cNvSpPr txBox="1"/>
          <p:nvPr/>
        </p:nvSpPr>
        <p:spPr>
          <a:xfrm>
            <a:off x="7109908" y="6146317"/>
            <a:ext cx="4068300" cy="935400"/>
          </a:xfrm>
          <a:prstGeom prst="rect">
            <a:avLst/>
          </a:prstGeom>
          <a:noFill/>
          <a:ln>
            <a:noFill/>
          </a:ln>
        </p:spPr>
        <p:txBody>
          <a:bodyPr spcFirstLastPara="1" wrap="square" lIns="0" tIns="0" rIns="0" bIns="0" anchor="t" anchorCtr="0">
            <a:spAutoFit/>
          </a:bodyPr>
          <a:lstStyle/>
          <a:p>
            <a:pPr marL="0" marR="0" lvl="0" indent="0" algn="just" rtl="0">
              <a:lnSpc>
                <a:spcPct val="140025"/>
              </a:lnSpc>
              <a:spcBef>
                <a:spcPts val="0"/>
              </a:spcBef>
              <a:spcAft>
                <a:spcPts val="0"/>
              </a:spcAft>
              <a:buNone/>
            </a:pPr>
            <a:r>
              <a:rPr lang="en-GB" sz="1599" b="1">
                <a:solidFill>
                  <a:srgbClr val="002060"/>
                </a:solidFill>
                <a:latin typeface="Poppins"/>
                <a:ea typeface="Poppins"/>
                <a:cs typeface="Poppins"/>
                <a:sym typeface="Poppins"/>
              </a:rPr>
              <a:t>Master of Science by Research (MScRes) in Digital Deep Tech Driven Circular Economy</a:t>
            </a:r>
            <a:endParaRPr>
              <a:solidFill>
                <a:srgbClr val="002060"/>
              </a:solidFill>
              <a:latin typeface="Poppins"/>
              <a:ea typeface="Poppins"/>
              <a:cs typeface="Poppins"/>
              <a:sym typeface="Poppins"/>
            </a:endParaRPr>
          </a:p>
        </p:txBody>
      </p:sp>
      <p:sp>
        <p:nvSpPr>
          <p:cNvPr id="195" name="Google Shape;195;p3"/>
          <p:cNvSpPr txBox="1"/>
          <p:nvPr/>
        </p:nvSpPr>
        <p:spPr>
          <a:xfrm>
            <a:off x="7109908" y="7650345"/>
            <a:ext cx="4068300" cy="991200"/>
          </a:xfrm>
          <a:prstGeom prst="rect">
            <a:avLst/>
          </a:prstGeom>
          <a:noFill/>
          <a:ln>
            <a:noFill/>
          </a:ln>
        </p:spPr>
        <p:txBody>
          <a:bodyPr spcFirstLastPara="1" wrap="square" lIns="0" tIns="0" rIns="0" bIns="0" anchor="t" anchorCtr="0">
            <a:spAutoFit/>
          </a:bodyPr>
          <a:lstStyle/>
          <a:p>
            <a:pPr marL="0" marR="0" lvl="0" indent="0" algn="just" rtl="0">
              <a:lnSpc>
                <a:spcPct val="120000"/>
              </a:lnSpc>
              <a:spcBef>
                <a:spcPts val="0"/>
              </a:spcBef>
              <a:spcAft>
                <a:spcPts val="0"/>
              </a:spcAft>
              <a:buClr>
                <a:srgbClr val="000000"/>
              </a:buClr>
              <a:buFont typeface="Arial"/>
              <a:buNone/>
            </a:pPr>
            <a:r>
              <a:rPr lang="en-GB">
                <a:latin typeface="Poppins"/>
                <a:ea typeface="Poppins"/>
                <a:cs typeface="Poppins"/>
                <a:sym typeface="Poppins"/>
              </a:rPr>
              <a:t>Focusing In exercising the capabilities for applied research in the use of digital deep tech technologies for sustainable development through circular economy.​</a:t>
            </a:r>
            <a:endParaRPr>
              <a:latin typeface="Poppins"/>
              <a:ea typeface="Poppins"/>
              <a:cs typeface="Poppins"/>
              <a:sym typeface="Poppins"/>
            </a:endParaRPr>
          </a:p>
        </p:txBody>
      </p:sp>
      <p:grpSp>
        <p:nvGrpSpPr>
          <p:cNvPr id="196" name="Google Shape;196;p3"/>
          <p:cNvGrpSpPr/>
          <p:nvPr/>
        </p:nvGrpSpPr>
        <p:grpSpPr>
          <a:xfrm>
            <a:off x="12250075" y="2693127"/>
            <a:ext cx="4763746" cy="3882110"/>
            <a:chOff x="0" y="-38100"/>
            <a:chExt cx="812800" cy="949544"/>
          </a:xfrm>
        </p:grpSpPr>
        <p:sp>
          <p:nvSpPr>
            <p:cNvPr id="197" name="Google Shape;197;p3"/>
            <p:cNvSpPr/>
            <p:nvPr/>
          </p:nvSpPr>
          <p:spPr>
            <a:xfrm>
              <a:off x="0" y="0"/>
              <a:ext cx="812800" cy="911444"/>
            </a:xfrm>
            <a:custGeom>
              <a:avLst/>
              <a:gdLst/>
              <a:ahLst/>
              <a:cxnLst/>
              <a:rect l="l" t="t" r="r" b="b"/>
              <a:pathLst>
                <a:path w="812800" h="911444" extrusionOk="0">
                  <a:moveTo>
                    <a:pt x="50173" y="0"/>
                  </a:moveTo>
                  <a:lnTo>
                    <a:pt x="762627" y="0"/>
                  </a:lnTo>
                  <a:cubicBezTo>
                    <a:pt x="775934" y="0"/>
                    <a:pt x="788695" y="5286"/>
                    <a:pt x="798105" y="14695"/>
                  </a:cubicBezTo>
                  <a:cubicBezTo>
                    <a:pt x="807514" y="24105"/>
                    <a:pt x="812800" y="36866"/>
                    <a:pt x="812800" y="50173"/>
                  </a:cubicBezTo>
                  <a:lnTo>
                    <a:pt x="812800" y="861271"/>
                  </a:lnTo>
                  <a:cubicBezTo>
                    <a:pt x="812800" y="888980"/>
                    <a:pt x="790337" y="911444"/>
                    <a:pt x="762627" y="911444"/>
                  </a:cubicBezTo>
                  <a:lnTo>
                    <a:pt x="50173" y="911444"/>
                  </a:lnTo>
                  <a:cubicBezTo>
                    <a:pt x="36866" y="911444"/>
                    <a:pt x="24105" y="906158"/>
                    <a:pt x="14695" y="896748"/>
                  </a:cubicBezTo>
                  <a:cubicBezTo>
                    <a:pt x="5286" y="887339"/>
                    <a:pt x="0" y="874577"/>
                    <a:pt x="0" y="861271"/>
                  </a:cubicBezTo>
                  <a:lnTo>
                    <a:pt x="0" y="50173"/>
                  </a:lnTo>
                  <a:cubicBezTo>
                    <a:pt x="0" y="36866"/>
                    <a:pt x="5286" y="24105"/>
                    <a:pt x="14695" y="14695"/>
                  </a:cubicBezTo>
                  <a:cubicBezTo>
                    <a:pt x="24105" y="5286"/>
                    <a:pt x="36866" y="0"/>
                    <a:pt x="50173" y="0"/>
                  </a:cubicBezTo>
                  <a:close/>
                </a:path>
              </a:pathLst>
            </a:custGeom>
            <a:solidFill>
              <a:srgbClr val="FFFFFF"/>
            </a:solidFill>
            <a:ln>
              <a:noFill/>
            </a:ln>
            <a:effectLst>
              <a:outerShdw blurRad="671513" dist="190500" dir="5400000" algn="bl" rotWithShape="0">
                <a:srgbClr val="000000">
                  <a:alpha val="50000"/>
                </a:srgbClr>
              </a:outerShdw>
            </a:effectLst>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198" name="Google Shape;198;p3"/>
            <p:cNvSpPr txBox="1"/>
            <p:nvPr/>
          </p:nvSpPr>
          <p:spPr>
            <a:xfrm>
              <a:off x="0" y="-38100"/>
              <a:ext cx="812800" cy="949544"/>
            </a:xfrm>
            <a:prstGeom prst="rect">
              <a:avLst/>
            </a:prstGeom>
            <a:noFill/>
            <a:ln>
              <a:noFill/>
            </a:ln>
            <a:effectLst>
              <a:outerShdw blurRad="671513" dist="190500" dir="5400000" algn="bl" rotWithShape="0">
                <a:srgbClr val="000000">
                  <a:alpha val="50000"/>
                </a:srgbClr>
              </a:outerShdw>
            </a:effectLst>
          </p:spPr>
          <p:txBody>
            <a:bodyPr spcFirstLastPara="1" wrap="square" lIns="50800" tIns="50800" rIns="50800" bIns="50800" anchor="ctr" anchorCtr="0">
              <a:noAutofit/>
            </a:bodyPr>
            <a:lstStyle/>
            <a:p>
              <a:pPr marL="0" marR="0" lvl="0" indent="0" algn="ctr" rtl="0">
                <a:lnSpc>
                  <a:spcPct val="147722"/>
                </a:lnSpc>
                <a:spcBef>
                  <a:spcPts val="0"/>
                </a:spcBef>
                <a:spcAft>
                  <a:spcPts val="0"/>
                </a:spcAft>
                <a:buNone/>
              </a:pPr>
              <a:endParaRPr sz="1800">
                <a:solidFill>
                  <a:schemeClr val="dk1"/>
                </a:solidFill>
                <a:latin typeface="Calibri"/>
                <a:ea typeface="Calibri"/>
                <a:cs typeface="Calibri"/>
                <a:sym typeface="Calibri"/>
              </a:endParaRPr>
            </a:p>
          </p:txBody>
        </p:sp>
      </p:grpSp>
      <p:cxnSp>
        <p:nvCxnSpPr>
          <p:cNvPr id="199" name="Google Shape;199;p3"/>
          <p:cNvCxnSpPr/>
          <p:nvPr/>
        </p:nvCxnSpPr>
        <p:spPr>
          <a:xfrm>
            <a:off x="14331719" y="3351763"/>
            <a:ext cx="600459" cy="0"/>
          </a:xfrm>
          <a:prstGeom prst="straightConnector1">
            <a:avLst/>
          </a:prstGeom>
          <a:noFill/>
          <a:ln w="114300" cap="flat" cmpd="sng">
            <a:solidFill>
              <a:srgbClr val="002060"/>
            </a:solidFill>
            <a:prstDash val="solid"/>
            <a:round/>
            <a:headEnd type="none" w="sm" len="sm"/>
            <a:tailEnd type="none" w="sm" len="sm"/>
          </a:ln>
        </p:spPr>
      </p:cxnSp>
      <p:sp>
        <p:nvSpPr>
          <p:cNvPr id="200" name="Google Shape;200;p3"/>
          <p:cNvSpPr/>
          <p:nvPr/>
        </p:nvSpPr>
        <p:spPr>
          <a:xfrm>
            <a:off x="8380500" y="4001750"/>
            <a:ext cx="1527000" cy="1527000"/>
          </a:xfrm>
          <a:prstGeom prst="ellipse">
            <a:avLst/>
          </a:prstGeom>
          <a:solidFill>
            <a:srgbClr val="35C2E3"/>
          </a:solidFill>
          <a:ln w="114300" cap="flat" cmpd="sng">
            <a:solidFill>
              <a:schemeClr val="lt1"/>
            </a:solidFill>
            <a:prstDash val="solid"/>
            <a:round/>
            <a:headEnd type="none" w="sm" len="sm"/>
            <a:tailEnd type="none" w="sm" len="sm"/>
          </a:ln>
          <a:effectLst>
            <a:outerShdw blurRad="600075" dist="104775" dir="5400000" algn="bl" rotWithShape="0">
              <a:srgbClr val="000000">
                <a:alpha val="3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201" name="Google Shape;201;p3"/>
          <p:cNvSpPr txBox="1"/>
          <p:nvPr/>
        </p:nvSpPr>
        <p:spPr>
          <a:xfrm>
            <a:off x="7809988" y="4557491"/>
            <a:ext cx="2669100" cy="415500"/>
          </a:xfrm>
          <a:prstGeom prst="rect">
            <a:avLst/>
          </a:prstGeom>
          <a:noFill/>
          <a:ln>
            <a:noFill/>
          </a:ln>
        </p:spPr>
        <p:txBody>
          <a:bodyPr spcFirstLastPara="1" wrap="square" lIns="0" tIns="0" rIns="0" bIns="0" anchor="t" anchorCtr="0">
            <a:spAutoFit/>
          </a:bodyPr>
          <a:lstStyle/>
          <a:p>
            <a:pPr marL="0" marR="0" lvl="0" indent="0" algn="ctr" rtl="0">
              <a:lnSpc>
                <a:spcPct val="130000"/>
              </a:lnSpc>
              <a:spcBef>
                <a:spcPts val="0"/>
              </a:spcBef>
              <a:spcAft>
                <a:spcPts val="0"/>
              </a:spcAft>
              <a:buNone/>
            </a:pPr>
            <a:r>
              <a:rPr lang="en-GB" sz="2700" b="1">
                <a:solidFill>
                  <a:srgbClr val="000000"/>
                </a:solidFill>
                <a:latin typeface="Poppins"/>
                <a:ea typeface="Poppins"/>
                <a:cs typeface="Poppins"/>
                <a:sym typeface="Poppins"/>
              </a:rPr>
              <a:t>MScRes</a:t>
            </a:r>
            <a:endParaRPr sz="2700" b="1">
              <a:solidFill>
                <a:srgbClr val="000000"/>
              </a:solidFill>
              <a:latin typeface="Poppins"/>
              <a:ea typeface="Poppins"/>
              <a:cs typeface="Poppins"/>
              <a:sym typeface="Poppins"/>
            </a:endParaRPr>
          </a:p>
        </p:txBody>
      </p:sp>
      <p:sp>
        <p:nvSpPr>
          <p:cNvPr id="202" name="Google Shape;202;p3"/>
          <p:cNvSpPr txBox="1"/>
          <p:nvPr/>
        </p:nvSpPr>
        <p:spPr>
          <a:xfrm>
            <a:off x="12530944" y="3616082"/>
            <a:ext cx="4068300" cy="935400"/>
          </a:xfrm>
          <a:prstGeom prst="rect">
            <a:avLst/>
          </a:prstGeom>
          <a:noFill/>
          <a:ln>
            <a:noFill/>
          </a:ln>
        </p:spPr>
        <p:txBody>
          <a:bodyPr spcFirstLastPara="1" wrap="square" lIns="0" tIns="0" rIns="0" bIns="0" anchor="t" anchorCtr="0">
            <a:spAutoFit/>
          </a:bodyPr>
          <a:lstStyle/>
          <a:p>
            <a:pPr marL="0" marR="0" lvl="0" indent="0" algn="just" rtl="0">
              <a:lnSpc>
                <a:spcPct val="140025"/>
              </a:lnSpc>
              <a:spcBef>
                <a:spcPts val="0"/>
              </a:spcBef>
              <a:spcAft>
                <a:spcPts val="0"/>
              </a:spcAft>
              <a:buNone/>
            </a:pPr>
            <a:r>
              <a:rPr lang="en-GB" sz="1599" b="1">
                <a:solidFill>
                  <a:srgbClr val="002060"/>
                </a:solidFill>
                <a:latin typeface="Poppins"/>
                <a:ea typeface="Poppins"/>
                <a:cs typeface="Poppins"/>
                <a:sym typeface="Poppins"/>
              </a:rPr>
              <a:t>Master of Business Administration (MBA) in Digital Deep Tech Driven Circular Economy</a:t>
            </a:r>
            <a:endParaRPr>
              <a:solidFill>
                <a:srgbClr val="002060"/>
              </a:solidFill>
              <a:latin typeface="Poppins"/>
              <a:ea typeface="Poppins"/>
              <a:cs typeface="Poppins"/>
              <a:sym typeface="Poppins"/>
            </a:endParaRPr>
          </a:p>
        </p:txBody>
      </p:sp>
      <p:sp>
        <p:nvSpPr>
          <p:cNvPr id="203" name="Google Shape;203;p3"/>
          <p:cNvSpPr txBox="1"/>
          <p:nvPr/>
        </p:nvSpPr>
        <p:spPr>
          <a:xfrm>
            <a:off x="12372653" y="5120110"/>
            <a:ext cx="4518600" cy="991200"/>
          </a:xfrm>
          <a:prstGeom prst="rect">
            <a:avLst/>
          </a:prstGeom>
          <a:noFill/>
          <a:ln>
            <a:noFill/>
          </a:ln>
        </p:spPr>
        <p:txBody>
          <a:bodyPr spcFirstLastPara="1" wrap="square" lIns="0" tIns="0" rIns="0" bIns="0" anchor="t" anchorCtr="0">
            <a:spAutoFit/>
          </a:bodyPr>
          <a:lstStyle/>
          <a:p>
            <a:pPr marL="0" lvl="0" indent="0" algn="just" rtl="0">
              <a:lnSpc>
                <a:spcPct val="120000"/>
              </a:lnSpc>
              <a:spcBef>
                <a:spcPts val="0"/>
              </a:spcBef>
              <a:spcAft>
                <a:spcPts val="0"/>
              </a:spcAft>
              <a:buSzPts val="1100"/>
              <a:buNone/>
            </a:pPr>
            <a:r>
              <a:rPr lang="en-GB">
                <a:latin typeface="Poppins"/>
                <a:ea typeface="Poppins"/>
                <a:cs typeface="Poppins"/>
                <a:sym typeface="Poppins"/>
              </a:rPr>
              <a:t>Focusing on leadership, management, and business strategy aspects, with an emphasis on applying deep technologies for circular economy initiatives.​</a:t>
            </a:r>
            <a:endParaRPr>
              <a:latin typeface="Poppins"/>
              <a:ea typeface="Poppins"/>
              <a:cs typeface="Poppins"/>
              <a:sym typeface="Poppins"/>
            </a:endParaRPr>
          </a:p>
        </p:txBody>
      </p:sp>
      <p:pic>
        <p:nvPicPr>
          <p:cNvPr id="204" name="Google Shape;204;p3"/>
          <p:cNvPicPr preferRelativeResize="0"/>
          <p:nvPr/>
        </p:nvPicPr>
        <p:blipFill rotWithShape="1">
          <a:blip r:embed="rId4">
            <a:alphaModFix/>
          </a:blip>
          <a:srcRect/>
          <a:stretch/>
        </p:blipFill>
        <p:spPr>
          <a:xfrm>
            <a:off x="62084" y="0"/>
            <a:ext cx="1365527" cy="1365527"/>
          </a:xfrm>
          <a:prstGeom prst="rect">
            <a:avLst/>
          </a:prstGeom>
          <a:noFill/>
          <a:ln>
            <a:noFill/>
          </a:ln>
        </p:spPr>
      </p:pic>
      <p:sp>
        <p:nvSpPr>
          <p:cNvPr id="205" name="Google Shape;205;p3"/>
          <p:cNvSpPr/>
          <p:nvPr/>
        </p:nvSpPr>
        <p:spPr>
          <a:xfrm>
            <a:off x="13868400" y="1326038"/>
            <a:ext cx="1527000" cy="1527000"/>
          </a:xfrm>
          <a:prstGeom prst="ellipse">
            <a:avLst/>
          </a:prstGeom>
          <a:solidFill>
            <a:srgbClr val="002060"/>
          </a:solidFill>
          <a:ln w="114300" cap="flat" cmpd="sng">
            <a:solidFill>
              <a:schemeClr val="lt1"/>
            </a:solidFill>
            <a:prstDash val="solid"/>
            <a:round/>
            <a:headEnd type="none" w="sm" len="sm"/>
            <a:tailEnd type="none" w="sm" len="sm"/>
          </a:ln>
          <a:effectLst>
            <a:outerShdw blurRad="600075" dist="104775" dir="5400000" algn="bl" rotWithShape="0">
              <a:srgbClr val="000000">
                <a:alpha val="34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206" name="Google Shape;206;p3"/>
          <p:cNvSpPr txBox="1"/>
          <p:nvPr/>
        </p:nvSpPr>
        <p:spPr>
          <a:xfrm>
            <a:off x="13297340" y="1757880"/>
            <a:ext cx="2669100" cy="492600"/>
          </a:xfrm>
          <a:prstGeom prst="rect">
            <a:avLst/>
          </a:prstGeom>
          <a:noFill/>
          <a:ln>
            <a:noFill/>
          </a:ln>
        </p:spPr>
        <p:txBody>
          <a:bodyPr spcFirstLastPara="1" wrap="square" lIns="0" tIns="0" rIns="0" bIns="0" anchor="t" anchorCtr="0">
            <a:spAutoFit/>
          </a:bodyPr>
          <a:lstStyle/>
          <a:p>
            <a:pPr marL="0" marR="0" lvl="0" indent="0" algn="ctr" rtl="0">
              <a:lnSpc>
                <a:spcPct val="140000"/>
              </a:lnSpc>
              <a:spcBef>
                <a:spcPts val="0"/>
              </a:spcBef>
              <a:spcAft>
                <a:spcPts val="0"/>
              </a:spcAft>
              <a:buNone/>
            </a:pPr>
            <a:r>
              <a:rPr lang="en-GB" sz="3200" b="1">
                <a:solidFill>
                  <a:srgbClr val="FFFFFF"/>
                </a:solidFill>
                <a:latin typeface="Poppins"/>
                <a:ea typeface="Poppins"/>
                <a:cs typeface="Poppins"/>
                <a:sym typeface="Poppins"/>
              </a:rPr>
              <a:t>MBA</a:t>
            </a:r>
            <a:endParaRP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Shape 261"/>
        <p:cNvGrpSpPr/>
        <p:nvPr/>
      </p:nvGrpSpPr>
      <p:grpSpPr>
        <a:xfrm>
          <a:off x="0" y="0"/>
          <a:ext cx="0" cy="0"/>
          <a:chOff x="0" y="0"/>
          <a:chExt cx="0" cy="0"/>
        </a:xfrm>
      </p:grpSpPr>
      <p:sp>
        <p:nvSpPr>
          <p:cNvPr id="262" name="Google Shape;262;p5"/>
          <p:cNvSpPr/>
          <p:nvPr/>
        </p:nvSpPr>
        <p:spPr>
          <a:xfrm>
            <a:off x="11980375" y="6889950"/>
            <a:ext cx="4734900" cy="17559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263" name="Google Shape;263;p5"/>
          <p:cNvSpPr/>
          <p:nvPr/>
        </p:nvSpPr>
        <p:spPr>
          <a:xfrm>
            <a:off x="6768300" y="6889950"/>
            <a:ext cx="4734900" cy="17559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264" name="Google Shape;264;p5"/>
          <p:cNvSpPr/>
          <p:nvPr/>
        </p:nvSpPr>
        <p:spPr>
          <a:xfrm>
            <a:off x="1579075" y="6889950"/>
            <a:ext cx="4734900" cy="17559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265" name="Google Shape;265;p5"/>
          <p:cNvSpPr/>
          <p:nvPr/>
        </p:nvSpPr>
        <p:spPr>
          <a:xfrm>
            <a:off x="101515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266" name="Google Shape;266;p5"/>
          <p:cNvSpPr/>
          <p:nvPr/>
        </p:nvSpPr>
        <p:spPr>
          <a:xfrm>
            <a:off x="72940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267" name="Google Shape;267;p5"/>
          <p:cNvSpPr/>
          <p:nvPr/>
        </p:nvSpPr>
        <p:spPr>
          <a:xfrm>
            <a:off x="44365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268" name="Google Shape;268;p5"/>
          <p:cNvSpPr/>
          <p:nvPr/>
        </p:nvSpPr>
        <p:spPr>
          <a:xfrm>
            <a:off x="15790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269" name="Google Shape;269;p5"/>
          <p:cNvSpPr txBox="1">
            <a:spLocks noGrp="1"/>
          </p:cNvSpPr>
          <p:nvPr>
            <p:ph type="title"/>
          </p:nvPr>
        </p:nvSpPr>
        <p:spPr>
          <a:xfrm>
            <a:off x="1645920" y="429906"/>
            <a:ext cx="15087600" cy="1191000"/>
          </a:xfrm>
          <a:prstGeom prst="rect">
            <a:avLst/>
          </a:prstGeom>
          <a:noFill/>
          <a:ln>
            <a:noFill/>
          </a:ln>
        </p:spPr>
        <p:txBody>
          <a:bodyPr spcFirstLastPara="1" wrap="square" lIns="91425" tIns="45700" rIns="91425" bIns="45700" anchor="b" anchorCtr="0">
            <a:normAutofit fontScale="90000"/>
          </a:bodyPr>
          <a:lstStyle/>
          <a:p>
            <a:pPr marL="0" lvl="0" indent="0" algn="l" rtl="0">
              <a:lnSpc>
                <a:spcPct val="85000"/>
              </a:lnSpc>
              <a:spcBef>
                <a:spcPts val="0"/>
              </a:spcBef>
              <a:spcAft>
                <a:spcPts val="0"/>
              </a:spcAft>
              <a:buClr>
                <a:srgbClr val="002060"/>
              </a:buClr>
              <a:buSzPct val="100000"/>
              <a:buFont typeface="Calibri"/>
              <a:buNone/>
            </a:pPr>
            <a:r>
              <a:rPr lang="en-GB">
                <a:latin typeface="Poppins"/>
                <a:ea typeface="Poppins"/>
                <a:cs typeface="Poppins"/>
                <a:sym typeface="Poppins"/>
              </a:rPr>
              <a:t>M.Sc. in Digital Deep-Tech Driven Circular Economy</a:t>
            </a:r>
            <a:endParaRPr>
              <a:latin typeface="Poppins"/>
              <a:ea typeface="Poppins"/>
              <a:cs typeface="Poppins"/>
              <a:sym typeface="Poppins"/>
            </a:endParaRPr>
          </a:p>
        </p:txBody>
      </p:sp>
      <p:sp>
        <p:nvSpPr>
          <p:cNvPr id="270" name="Google Shape;270;p5"/>
          <p:cNvSpPr/>
          <p:nvPr/>
        </p:nvSpPr>
        <p:spPr>
          <a:xfrm>
            <a:off x="1645920" y="2008245"/>
            <a:ext cx="9875400" cy="3840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5E6B7D"/>
              </a:buClr>
              <a:buSzPts val="2400"/>
              <a:buFont typeface="Calibri"/>
              <a:buNone/>
            </a:pPr>
            <a:r>
              <a:rPr lang="en-GB" sz="2100">
                <a:solidFill>
                  <a:srgbClr val="5E6B7D"/>
                </a:solidFill>
                <a:latin typeface="Poppins"/>
                <a:ea typeface="Poppins"/>
                <a:cs typeface="Poppins"/>
                <a:sym typeface="Poppins"/>
              </a:rPr>
              <a:t>Applied postgraduate pathway for digital and green transformation skills.</a:t>
            </a:r>
            <a:endParaRPr sz="1100">
              <a:latin typeface="Poppins"/>
              <a:ea typeface="Poppins"/>
              <a:cs typeface="Poppins"/>
              <a:sym typeface="Poppins"/>
            </a:endParaRPr>
          </a:p>
        </p:txBody>
      </p:sp>
      <p:cxnSp>
        <p:nvCxnSpPr>
          <p:cNvPr id="271" name="Google Shape;271;p5"/>
          <p:cNvCxnSpPr/>
          <p:nvPr/>
        </p:nvCxnSpPr>
        <p:spPr>
          <a:xfrm>
            <a:off x="1645919" y="2779555"/>
            <a:ext cx="1591519" cy="0"/>
          </a:xfrm>
          <a:prstGeom prst="straightConnector1">
            <a:avLst/>
          </a:prstGeom>
          <a:noFill/>
          <a:ln w="76200" cap="flat" cmpd="sng">
            <a:solidFill>
              <a:srgbClr val="F6D633"/>
            </a:solidFill>
            <a:prstDash val="solid"/>
            <a:round/>
            <a:headEnd type="none" w="sm" len="sm"/>
            <a:tailEnd type="none" w="sm" len="sm"/>
          </a:ln>
        </p:spPr>
      </p:cxnSp>
      <p:cxnSp>
        <p:nvCxnSpPr>
          <p:cNvPr id="272" name="Google Shape;272;p5"/>
          <p:cNvCxnSpPr/>
          <p:nvPr/>
        </p:nvCxnSpPr>
        <p:spPr>
          <a:xfrm>
            <a:off x="3402956" y="2779555"/>
            <a:ext cx="1591519" cy="0"/>
          </a:xfrm>
          <a:prstGeom prst="straightConnector1">
            <a:avLst/>
          </a:prstGeom>
          <a:noFill/>
          <a:ln w="76200" cap="flat" cmpd="sng">
            <a:solidFill>
              <a:srgbClr val="35C2E3"/>
            </a:solidFill>
            <a:prstDash val="solid"/>
            <a:round/>
            <a:headEnd type="none" w="sm" len="sm"/>
            <a:tailEnd type="none" w="sm" len="sm"/>
          </a:ln>
        </p:spPr>
      </p:cxnSp>
      <p:cxnSp>
        <p:nvCxnSpPr>
          <p:cNvPr id="273" name="Google Shape;273;p5"/>
          <p:cNvCxnSpPr/>
          <p:nvPr/>
        </p:nvCxnSpPr>
        <p:spPr>
          <a:xfrm>
            <a:off x="5159993" y="2779555"/>
            <a:ext cx="1591519" cy="0"/>
          </a:xfrm>
          <a:prstGeom prst="straightConnector1">
            <a:avLst/>
          </a:prstGeom>
          <a:noFill/>
          <a:ln w="76200" cap="flat" cmpd="sng">
            <a:solidFill>
              <a:srgbClr val="002060"/>
            </a:solidFill>
            <a:prstDash val="solid"/>
            <a:round/>
            <a:headEnd type="none" w="sm" len="sm"/>
            <a:tailEnd type="none" w="sm" len="sm"/>
          </a:ln>
        </p:spPr>
      </p:cxnSp>
      <p:sp>
        <p:nvSpPr>
          <p:cNvPr id="274" name="Google Shape;274;p5"/>
          <p:cNvSpPr txBox="1"/>
          <p:nvPr/>
        </p:nvSpPr>
        <p:spPr>
          <a:xfrm>
            <a:off x="1550234" y="3166818"/>
            <a:ext cx="9546300" cy="1191000"/>
          </a:xfrm>
          <a:prstGeom prst="rect">
            <a:avLst/>
          </a:prstGeom>
          <a:noFill/>
          <a:ln>
            <a:noFill/>
          </a:ln>
        </p:spPr>
        <p:txBody>
          <a:bodyPr spcFirstLastPara="1" wrap="square" lIns="91425" tIns="45700" rIns="91425" bIns="45700" anchor="t" anchorCtr="0">
            <a:normAutofit fontScale="85000"/>
          </a:bodyPr>
          <a:lstStyle/>
          <a:p>
            <a:pPr marL="0" lvl="0" indent="0" algn="l" rtl="0">
              <a:spcBef>
                <a:spcPts val="0"/>
              </a:spcBef>
              <a:spcAft>
                <a:spcPts val="0"/>
              </a:spcAft>
              <a:buClr>
                <a:schemeClr val="dk1"/>
              </a:buClr>
              <a:buSzPct val="42308"/>
              <a:buFont typeface="Arial"/>
              <a:buNone/>
            </a:pPr>
            <a:r>
              <a:rPr lang="en-GB" sz="2600">
                <a:solidFill>
                  <a:srgbClr val="002060"/>
                </a:solidFill>
                <a:latin typeface="Poppins"/>
                <a:ea typeface="Poppins"/>
                <a:cs typeface="Poppins"/>
                <a:sym typeface="Poppins"/>
              </a:rPr>
              <a:t>Designed for graduates and professionals who want to combine</a:t>
            </a:r>
            <a:endParaRPr sz="2600">
              <a:solidFill>
                <a:srgbClr val="002060"/>
              </a:solidFill>
              <a:latin typeface="Poppins"/>
              <a:ea typeface="Poppins"/>
              <a:cs typeface="Poppins"/>
              <a:sym typeface="Poppins"/>
            </a:endParaRPr>
          </a:p>
          <a:p>
            <a:pPr marL="0" lvl="0" indent="0" algn="l" rtl="0">
              <a:spcBef>
                <a:spcPts val="0"/>
              </a:spcBef>
              <a:spcAft>
                <a:spcPts val="0"/>
              </a:spcAft>
              <a:buClr>
                <a:schemeClr val="dk1"/>
              </a:buClr>
              <a:buSzPct val="42308"/>
              <a:buFont typeface="Arial"/>
              <a:buNone/>
            </a:pPr>
            <a:r>
              <a:rPr lang="en-GB" sz="2600">
                <a:solidFill>
                  <a:srgbClr val="002060"/>
                </a:solidFill>
                <a:latin typeface="Poppins"/>
                <a:ea typeface="Poppins"/>
                <a:cs typeface="Poppins"/>
                <a:sym typeface="Poppins"/>
              </a:rPr>
              <a:t>advanced digital technologies with circular economy principles</a:t>
            </a:r>
            <a:endParaRPr sz="2600">
              <a:solidFill>
                <a:srgbClr val="002060"/>
              </a:solidFill>
              <a:latin typeface="Poppins"/>
              <a:ea typeface="Poppins"/>
              <a:cs typeface="Poppins"/>
              <a:sym typeface="Poppins"/>
            </a:endParaRPr>
          </a:p>
          <a:p>
            <a:pPr marL="0" lvl="0" indent="0" algn="l" rtl="0">
              <a:spcBef>
                <a:spcPts val="0"/>
              </a:spcBef>
              <a:spcAft>
                <a:spcPts val="0"/>
              </a:spcAft>
              <a:buClr>
                <a:schemeClr val="dk1"/>
              </a:buClr>
              <a:buSzPct val="42308"/>
              <a:buFont typeface="Arial"/>
              <a:buNone/>
            </a:pPr>
            <a:r>
              <a:rPr lang="en-GB" sz="2600">
                <a:solidFill>
                  <a:srgbClr val="002060"/>
                </a:solidFill>
                <a:latin typeface="Poppins"/>
                <a:ea typeface="Poppins"/>
                <a:cs typeface="Poppins"/>
                <a:sym typeface="Poppins"/>
              </a:rPr>
              <a:t>and practical transformation skills.​</a:t>
            </a:r>
            <a:endParaRPr sz="2600">
              <a:solidFill>
                <a:srgbClr val="002060"/>
              </a:solidFill>
              <a:latin typeface="Poppins"/>
              <a:ea typeface="Poppins"/>
              <a:cs typeface="Poppins"/>
              <a:sym typeface="Poppins"/>
            </a:endParaRPr>
          </a:p>
        </p:txBody>
      </p:sp>
      <p:sp>
        <p:nvSpPr>
          <p:cNvPr id="275" name="Google Shape;275;p5"/>
          <p:cNvSpPr/>
          <p:nvPr/>
        </p:nvSpPr>
        <p:spPr>
          <a:xfrm>
            <a:off x="1771073" y="5072431"/>
            <a:ext cx="2050500" cy="295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24499A"/>
              </a:buClr>
              <a:buSzPts val="1800"/>
              <a:buFont typeface="Arial"/>
              <a:buNone/>
            </a:pPr>
            <a:r>
              <a:rPr lang="en-GB" sz="1800" b="1">
                <a:solidFill>
                  <a:srgbClr val="24499A"/>
                </a:solidFill>
                <a:latin typeface="Poppins"/>
                <a:ea typeface="Poppins"/>
                <a:cs typeface="Poppins"/>
                <a:sym typeface="Poppins"/>
              </a:rPr>
              <a:t>DURATION</a:t>
            </a:r>
            <a:endParaRPr sz="1800">
              <a:solidFill>
                <a:schemeClr val="dk1"/>
              </a:solidFill>
              <a:latin typeface="Poppins"/>
              <a:ea typeface="Poppins"/>
              <a:cs typeface="Poppins"/>
              <a:sym typeface="Poppins"/>
            </a:endParaRPr>
          </a:p>
        </p:txBody>
      </p:sp>
      <p:sp>
        <p:nvSpPr>
          <p:cNvPr id="276" name="Google Shape;276;p5"/>
          <p:cNvSpPr/>
          <p:nvPr/>
        </p:nvSpPr>
        <p:spPr>
          <a:xfrm>
            <a:off x="1771073" y="5460377"/>
            <a:ext cx="2050500" cy="406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3 semesters</a:t>
            </a:r>
            <a:endParaRPr sz="2000">
              <a:solidFill>
                <a:schemeClr val="dk1"/>
              </a:solidFill>
              <a:latin typeface="Poppins"/>
              <a:ea typeface="Poppins"/>
              <a:cs typeface="Poppins"/>
              <a:sym typeface="Poppins"/>
            </a:endParaRPr>
          </a:p>
        </p:txBody>
      </p:sp>
      <p:sp>
        <p:nvSpPr>
          <p:cNvPr id="277" name="Google Shape;277;p5"/>
          <p:cNvSpPr/>
          <p:nvPr/>
        </p:nvSpPr>
        <p:spPr>
          <a:xfrm>
            <a:off x="4634486" y="5072431"/>
            <a:ext cx="1588800" cy="295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37BBD3"/>
              </a:buClr>
              <a:buSzPts val="1800"/>
              <a:buFont typeface="Arial"/>
              <a:buNone/>
            </a:pPr>
            <a:r>
              <a:rPr lang="en-GB" sz="1800" b="1">
                <a:solidFill>
                  <a:srgbClr val="35C2E3"/>
                </a:solidFill>
                <a:latin typeface="Poppins"/>
                <a:ea typeface="Poppins"/>
                <a:cs typeface="Poppins"/>
                <a:sym typeface="Poppins"/>
              </a:rPr>
              <a:t>CREDITS</a:t>
            </a:r>
            <a:endParaRPr sz="1800">
              <a:solidFill>
                <a:srgbClr val="35C2E3"/>
              </a:solidFill>
              <a:latin typeface="Poppins"/>
              <a:ea typeface="Poppins"/>
              <a:cs typeface="Poppins"/>
              <a:sym typeface="Poppins"/>
            </a:endParaRPr>
          </a:p>
        </p:txBody>
      </p:sp>
      <p:sp>
        <p:nvSpPr>
          <p:cNvPr id="278" name="Google Shape;278;p5"/>
          <p:cNvSpPr/>
          <p:nvPr/>
        </p:nvSpPr>
        <p:spPr>
          <a:xfrm>
            <a:off x="4634486" y="5460377"/>
            <a:ext cx="1588800" cy="406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90 ECTS</a:t>
            </a:r>
            <a:endParaRPr sz="2000">
              <a:solidFill>
                <a:schemeClr val="dk1"/>
              </a:solidFill>
              <a:latin typeface="Poppins"/>
              <a:ea typeface="Poppins"/>
              <a:cs typeface="Poppins"/>
              <a:sym typeface="Poppins"/>
            </a:endParaRPr>
          </a:p>
        </p:txBody>
      </p:sp>
      <p:sp>
        <p:nvSpPr>
          <p:cNvPr id="279" name="Google Shape;279;p5"/>
          <p:cNvSpPr/>
          <p:nvPr/>
        </p:nvSpPr>
        <p:spPr>
          <a:xfrm>
            <a:off x="7453073" y="5072431"/>
            <a:ext cx="1588800" cy="295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7234D"/>
              </a:buClr>
              <a:buSzPts val="1800"/>
              <a:buFont typeface="Arial"/>
              <a:buNone/>
            </a:pPr>
            <a:r>
              <a:rPr lang="en-GB" sz="1800" b="1">
                <a:solidFill>
                  <a:srgbClr val="002060"/>
                </a:solidFill>
                <a:latin typeface="Poppins"/>
                <a:ea typeface="Poppins"/>
                <a:cs typeface="Poppins"/>
                <a:sym typeface="Poppins"/>
              </a:rPr>
              <a:t>DELIVERY</a:t>
            </a:r>
            <a:endParaRPr sz="1800">
              <a:solidFill>
                <a:srgbClr val="002060"/>
              </a:solidFill>
              <a:latin typeface="Poppins"/>
              <a:ea typeface="Poppins"/>
              <a:cs typeface="Poppins"/>
              <a:sym typeface="Poppins"/>
            </a:endParaRPr>
          </a:p>
        </p:txBody>
      </p:sp>
      <p:sp>
        <p:nvSpPr>
          <p:cNvPr id="280" name="Google Shape;280;p5"/>
          <p:cNvSpPr/>
          <p:nvPr/>
        </p:nvSpPr>
        <p:spPr>
          <a:xfrm>
            <a:off x="7453073" y="5460377"/>
            <a:ext cx="1588800" cy="406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Online</a:t>
            </a:r>
            <a:endParaRPr sz="2000">
              <a:solidFill>
                <a:schemeClr val="dk1"/>
              </a:solidFill>
              <a:latin typeface="Poppins"/>
              <a:ea typeface="Poppins"/>
              <a:cs typeface="Poppins"/>
              <a:sym typeface="Poppins"/>
            </a:endParaRPr>
          </a:p>
        </p:txBody>
      </p:sp>
      <p:sp>
        <p:nvSpPr>
          <p:cNvPr id="281" name="Google Shape;281;p5"/>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Poppins"/>
              <a:ea typeface="Poppins"/>
              <a:cs typeface="Poppins"/>
              <a:sym typeface="Poppins"/>
            </a:endParaRPr>
          </a:p>
        </p:txBody>
      </p:sp>
      <p:sp>
        <p:nvSpPr>
          <p:cNvPr id="282" name="Google Shape;282;p5"/>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latin typeface="Poppins"/>
                <a:ea typeface="Poppins"/>
                <a:cs typeface="Poppins"/>
                <a:sym typeface="Poppins"/>
              </a:rPr>
              <a:t>(HaDEA)</a:t>
            </a:r>
            <a:r>
              <a:rPr lang="en-GB" sz="1100">
                <a:solidFill>
                  <a:schemeClr val="dk1"/>
                </a:solidFill>
                <a:latin typeface="Poppins"/>
                <a:ea typeface="Poppins"/>
                <a:cs typeface="Poppins"/>
                <a:sym typeface="Poppins"/>
              </a:rPr>
              <a:t>. Neither the European Union nor the granting authority can be held responsible for them.</a:t>
            </a:r>
            <a:endParaRPr sz="1100">
              <a:latin typeface="Poppins"/>
              <a:ea typeface="Poppins"/>
              <a:cs typeface="Poppins"/>
              <a:sym typeface="Poppins"/>
            </a:endParaRPr>
          </a:p>
        </p:txBody>
      </p:sp>
      <p:sp>
        <p:nvSpPr>
          <p:cNvPr id="283" name="Google Shape;283;p5"/>
          <p:cNvSpPr/>
          <p:nvPr/>
        </p:nvSpPr>
        <p:spPr>
          <a:xfrm>
            <a:off x="10382317" y="5072431"/>
            <a:ext cx="1219200" cy="295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FAD808"/>
              </a:buClr>
              <a:buSzPts val="1800"/>
              <a:buFont typeface="Arial"/>
              <a:buNone/>
            </a:pPr>
            <a:r>
              <a:rPr lang="en-GB" sz="1800" b="1">
                <a:solidFill>
                  <a:srgbClr val="F6D633"/>
                </a:solidFill>
                <a:latin typeface="Poppins"/>
                <a:ea typeface="Poppins"/>
                <a:cs typeface="Poppins"/>
                <a:sym typeface="Poppins"/>
              </a:rPr>
              <a:t>AWARD</a:t>
            </a:r>
            <a:endParaRPr sz="1800">
              <a:solidFill>
                <a:srgbClr val="F6D633"/>
              </a:solidFill>
              <a:latin typeface="Poppins"/>
              <a:ea typeface="Poppins"/>
              <a:cs typeface="Poppins"/>
              <a:sym typeface="Poppins"/>
            </a:endParaRPr>
          </a:p>
        </p:txBody>
      </p:sp>
      <p:sp>
        <p:nvSpPr>
          <p:cNvPr id="284" name="Google Shape;284;p5"/>
          <p:cNvSpPr/>
          <p:nvPr/>
        </p:nvSpPr>
        <p:spPr>
          <a:xfrm>
            <a:off x="10382317" y="5460377"/>
            <a:ext cx="1219200" cy="406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M.Sc.</a:t>
            </a:r>
            <a:endParaRPr sz="2000">
              <a:solidFill>
                <a:schemeClr val="dk1"/>
              </a:solidFill>
              <a:latin typeface="Poppins"/>
              <a:ea typeface="Poppins"/>
              <a:cs typeface="Poppins"/>
              <a:sym typeface="Poppins"/>
            </a:endParaRPr>
          </a:p>
        </p:txBody>
      </p:sp>
      <p:pic>
        <p:nvPicPr>
          <p:cNvPr id="285" name="Google Shape;285;p5"/>
          <p:cNvPicPr preferRelativeResize="0"/>
          <p:nvPr/>
        </p:nvPicPr>
        <p:blipFill rotWithShape="1">
          <a:blip r:embed="rId4">
            <a:alphaModFix/>
          </a:blip>
          <a:srcRect/>
          <a:stretch/>
        </p:blipFill>
        <p:spPr>
          <a:xfrm>
            <a:off x="62084" y="0"/>
            <a:ext cx="1365527" cy="1365527"/>
          </a:xfrm>
          <a:prstGeom prst="rect">
            <a:avLst/>
          </a:prstGeom>
          <a:noFill/>
          <a:ln>
            <a:noFill/>
          </a:ln>
        </p:spPr>
      </p:pic>
      <p:cxnSp>
        <p:nvCxnSpPr>
          <p:cNvPr id="286" name="Google Shape;286;p5"/>
          <p:cNvCxnSpPr/>
          <p:nvPr/>
        </p:nvCxnSpPr>
        <p:spPr>
          <a:xfrm rot="10800000" flipH="1">
            <a:off x="1645920" y="1731818"/>
            <a:ext cx="15087600" cy="15968"/>
          </a:xfrm>
          <a:prstGeom prst="straightConnector1">
            <a:avLst/>
          </a:prstGeom>
          <a:noFill/>
          <a:ln w="9525" cap="flat" cmpd="sng">
            <a:solidFill>
              <a:srgbClr val="1B244B"/>
            </a:solidFill>
            <a:prstDash val="solid"/>
            <a:round/>
            <a:headEnd type="none" w="sm" len="sm"/>
            <a:tailEnd type="none" w="sm" len="sm"/>
          </a:ln>
        </p:spPr>
      </p:cxnSp>
      <p:cxnSp>
        <p:nvCxnSpPr>
          <p:cNvPr id="287" name="Google Shape;287;p5"/>
          <p:cNvCxnSpPr/>
          <p:nvPr/>
        </p:nvCxnSpPr>
        <p:spPr>
          <a:xfrm>
            <a:off x="1834235" y="7183678"/>
            <a:ext cx="839093" cy="0"/>
          </a:xfrm>
          <a:prstGeom prst="straightConnector1">
            <a:avLst/>
          </a:prstGeom>
          <a:noFill/>
          <a:ln w="12700" cap="flat" cmpd="sng">
            <a:solidFill>
              <a:srgbClr val="FAD808"/>
            </a:solidFill>
            <a:prstDash val="solid"/>
            <a:round/>
            <a:headEnd type="none" w="sm" len="sm"/>
            <a:tailEnd type="none" w="sm" len="sm"/>
          </a:ln>
        </p:spPr>
      </p:cxnSp>
      <p:sp>
        <p:nvSpPr>
          <p:cNvPr id="288" name="Google Shape;288;p5"/>
          <p:cNvSpPr/>
          <p:nvPr/>
        </p:nvSpPr>
        <p:spPr>
          <a:xfrm>
            <a:off x="1834235" y="7271550"/>
            <a:ext cx="4014600" cy="490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3200"/>
              <a:buFont typeface="Play"/>
              <a:buNone/>
            </a:pPr>
            <a:r>
              <a:rPr lang="en-GB" sz="3200" b="1">
                <a:solidFill>
                  <a:srgbClr val="002060"/>
                </a:solidFill>
                <a:latin typeface="Poppins"/>
                <a:ea typeface="Poppins"/>
                <a:cs typeface="Poppins"/>
                <a:sym typeface="Poppins"/>
              </a:rPr>
              <a:t>Focus</a:t>
            </a:r>
            <a:endParaRPr sz="3200">
              <a:solidFill>
                <a:srgbClr val="002060"/>
              </a:solidFill>
              <a:latin typeface="Poppins"/>
              <a:ea typeface="Poppins"/>
              <a:cs typeface="Poppins"/>
              <a:sym typeface="Poppins"/>
            </a:endParaRPr>
          </a:p>
        </p:txBody>
      </p:sp>
      <p:sp>
        <p:nvSpPr>
          <p:cNvPr id="289" name="Google Shape;289;p5"/>
          <p:cNvSpPr/>
          <p:nvPr/>
        </p:nvSpPr>
        <p:spPr>
          <a:xfrm>
            <a:off x="1834235" y="7718160"/>
            <a:ext cx="4014600" cy="837000"/>
          </a:xfrm>
          <a:prstGeom prst="rect">
            <a:avLst/>
          </a:prstGeom>
          <a:noFill/>
          <a:ln>
            <a:noFill/>
          </a:ln>
        </p:spPr>
        <p:txBody>
          <a:bodyPr spcFirstLastPara="1" wrap="square" lIns="250" tIns="250" rIns="250" bIns="250" anchor="ctr" anchorCtr="0">
            <a:noAutofit/>
          </a:bodyPr>
          <a:lstStyle/>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Applied digital circular economy, product lifecycle monitoring, DPPs, AI, blockchain and data-driven solutions.​</a:t>
            </a:r>
            <a:endParaRPr>
              <a:solidFill>
                <a:srgbClr val="102033"/>
              </a:solidFill>
              <a:latin typeface="Poppins"/>
              <a:ea typeface="Poppins"/>
              <a:cs typeface="Poppins"/>
              <a:sym typeface="Poppins"/>
            </a:endParaRPr>
          </a:p>
        </p:txBody>
      </p:sp>
      <p:cxnSp>
        <p:nvCxnSpPr>
          <p:cNvPr id="290" name="Google Shape;290;p5"/>
          <p:cNvCxnSpPr/>
          <p:nvPr/>
        </p:nvCxnSpPr>
        <p:spPr>
          <a:xfrm>
            <a:off x="7062431" y="7183678"/>
            <a:ext cx="839093" cy="0"/>
          </a:xfrm>
          <a:prstGeom prst="straightConnector1">
            <a:avLst/>
          </a:prstGeom>
          <a:noFill/>
          <a:ln w="12700" cap="flat" cmpd="sng">
            <a:solidFill>
              <a:srgbClr val="37BBD3"/>
            </a:solidFill>
            <a:prstDash val="solid"/>
            <a:round/>
            <a:headEnd type="none" w="sm" len="sm"/>
            <a:tailEnd type="none" w="sm" len="sm"/>
          </a:ln>
        </p:spPr>
      </p:cxnSp>
      <p:sp>
        <p:nvSpPr>
          <p:cNvPr id="291" name="Google Shape;291;p5"/>
          <p:cNvSpPr/>
          <p:nvPr/>
        </p:nvSpPr>
        <p:spPr>
          <a:xfrm>
            <a:off x="7062431" y="7271550"/>
            <a:ext cx="4014600" cy="490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3200"/>
              <a:buFont typeface="Play"/>
              <a:buNone/>
            </a:pPr>
            <a:r>
              <a:rPr lang="en-GB" sz="3200" b="1">
                <a:solidFill>
                  <a:srgbClr val="002060"/>
                </a:solidFill>
                <a:latin typeface="Poppins"/>
                <a:ea typeface="Poppins"/>
                <a:cs typeface="Poppins"/>
                <a:sym typeface="Poppins"/>
              </a:rPr>
              <a:t>Best fit</a:t>
            </a:r>
            <a:endParaRPr sz="3200">
              <a:solidFill>
                <a:srgbClr val="002060"/>
              </a:solidFill>
              <a:latin typeface="Poppins"/>
              <a:ea typeface="Poppins"/>
              <a:cs typeface="Poppins"/>
              <a:sym typeface="Poppins"/>
            </a:endParaRPr>
          </a:p>
        </p:txBody>
      </p:sp>
      <p:sp>
        <p:nvSpPr>
          <p:cNvPr id="292" name="Google Shape;292;p5"/>
          <p:cNvSpPr/>
          <p:nvPr/>
        </p:nvSpPr>
        <p:spPr>
          <a:xfrm>
            <a:off x="7062431" y="7718160"/>
            <a:ext cx="4014600" cy="837000"/>
          </a:xfrm>
          <a:prstGeom prst="rect">
            <a:avLst/>
          </a:prstGeom>
          <a:noFill/>
          <a:ln>
            <a:noFill/>
          </a:ln>
        </p:spPr>
        <p:txBody>
          <a:bodyPr spcFirstLastPara="1" wrap="square" lIns="250" tIns="250" rIns="250" bIns="250" anchor="ctr" anchorCtr="0">
            <a:noAutofit/>
          </a:bodyPr>
          <a:lstStyle/>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Graduates, engineers, sustainability, digital transformation, operations, policy and innovation profiles.​</a:t>
            </a:r>
            <a:endParaRPr>
              <a:solidFill>
                <a:srgbClr val="102033"/>
              </a:solidFill>
              <a:latin typeface="Poppins"/>
              <a:ea typeface="Poppins"/>
              <a:cs typeface="Poppins"/>
              <a:sym typeface="Poppins"/>
            </a:endParaRPr>
          </a:p>
          <a:p>
            <a:pPr marL="0" marR="0" lvl="0" indent="0" algn="just" rtl="0">
              <a:spcBef>
                <a:spcPts val="0"/>
              </a:spcBef>
              <a:spcAft>
                <a:spcPts val="0"/>
              </a:spcAft>
              <a:buClr>
                <a:srgbClr val="102033"/>
              </a:buClr>
              <a:buSzPts val="1400"/>
              <a:buFont typeface="Arial"/>
              <a:buNone/>
            </a:pPr>
            <a:endParaRPr>
              <a:solidFill>
                <a:srgbClr val="102033"/>
              </a:solidFill>
              <a:latin typeface="Poppins"/>
              <a:ea typeface="Poppins"/>
              <a:cs typeface="Poppins"/>
              <a:sym typeface="Poppins"/>
            </a:endParaRPr>
          </a:p>
        </p:txBody>
      </p:sp>
      <p:cxnSp>
        <p:nvCxnSpPr>
          <p:cNvPr id="293" name="Google Shape;293;p5"/>
          <p:cNvCxnSpPr/>
          <p:nvPr/>
        </p:nvCxnSpPr>
        <p:spPr>
          <a:xfrm>
            <a:off x="12290627" y="7183678"/>
            <a:ext cx="839093" cy="0"/>
          </a:xfrm>
          <a:prstGeom prst="straightConnector1">
            <a:avLst/>
          </a:prstGeom>
          <a:noFill/>
          <a:ln w="12700" cap="flat" cmpd="sng">
            <a:solidFill>
              <a:srgbClr val="24499A"/>
            </a:solidFill>
            <a:prstDash val="solid"/>
            <a:round/>
            <a:headEnd type="none" w="sm" len="sm"/>
            <a:tailEnd type="none" w="sm" len="sm"/>
          </a:ln>
        </p:spPr>
      </p:cxnSp>
      <p:sp>
        <p:nvSpPr>
          <p:cNvPr id="294" name="Google Shape;294;p5"/>
          <p:cNvSpPr/>
          <p:nvPr/>
        </p:nvSpPr>
        <p:spPr>
          <a:xfrm>
            <a:off x="12290627" y="7271550"/>
            <a:ext cx="4014738" cy="490547"/>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3200"/>
              <a:buFont typeface="Play"/>
              <a:buNone/>
            </a:pPr>
            <a:r>
              <a:rPr lang="en-GB" sz="3200" b="1">
                <a:solidFill>
                  <a:srgbClr val="002060"/>
                </a:solidFill>
                <a:latin typeface="Poppins"/>
                <a:ea typeface="Poppins"/>
                <a:cs typeface="Poppins"/>
                <a:sym typeface="Poppins"/>
              </a:rPr>
              <a:t>Outcome</a:t>
            </a:r>
            <a:endParaRPr sz="3200">
              <a:solidFill>
                <a:srgbClr val="002060"/>
              </a:solidFill>
              <a:latin typeface="Poppins"/>
              <a:ea typeface="Poppins"/>
              <a:cs typeface="Poppins"/>
              <a:sym typeface="Poppins"/>
            </a:endParaRPr>
          </a:p>
        </p:txBody>
      </p:sp>
      <p:sp>
        <p:nvSpPr>
          <p:cNvPr id="295" name="Google Shape;295;p5"/>
          <p:cNvSpPr/>
          <p:nvPr/>
        </p:nvSpPr>
        <p:spPr>
          <a:xfrm>
            <a:off x="12290627" y="7718160"/>
            <a:ext cx="4014738" cy="837023"/>
          </a:xfrm>
          <a:prstGeom prst="rect">
            <a:avLst/>
          </a:prstGeom>
          <a:noFill/>
          <a:ln>
            <a:noFill/>
          </a:ln>
        </p:spPr>
        <p:txBody>
          <a:bodyPr spcFirstLastPara="1" wrap="square" lIns="250" tIns="250" rIns="250" bIns="250" anchor="ctr" anchorCtr="0">
            <a:normAutofit/>
          </a:bodyPr>
          <a:lstStyle/>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A final postgraduate thesis connected to a digital circular economy challenge.​</a:t>
            </a:r>
            <a:endParaRPr>
              <a:solidFill>
                <a:srgbClr val="102033"/>
              </a:solidFill>
              <a:latin typeface="Poppins"/>
              <a:ea typeface="Poppins"/>
              <a:cs typeface="Poppins"/>
              <a:sym typeface="Poppins"/>
            </a:endParaRPr>
          </a:p>
          <a:p>
            <a:pPr marL="0" marR="0" lvl="0" indent="0" algn="just" rtl="0">
              <a:spcBef>
                <a:spcPts val="0"/>
              </a:spcBef>
              <a:spcAft>
                <a:spcPts val="0"/>
              </a:spcAft>
              <a:buClr>
                <a:srgbClr val="102033"/>
              </a:buClr>
              <a:buSzPts val="1400"/>
              <a:buFont typeface="Arial"/>
              <a:buNone/>
            </a:pPr>
            <a:endParaRPr>
              <a:solidFill>
                <a:srgbClr val="102033"/>
              </a:solidFill>
              <a:latin typeface="Poppins"/>
              <a:ea typeface="Poppins"/>
              <a:cs typeface="Poppins"/>
              <a:sym typeface="Poppins"/>
            </a:endParaRP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Shape 299"/>
        <p:cNvGrpSpPr/>
        <p:nvPr/>
      </p:nvGrpSpPr>
      <p:grpSpPr>
        <a:xfrm>
          <a:off x="0" y="0"/>
          <a:ext cx="0" cy="0"/>
          <a:chOff x="0" y="0"/>
          <a:chExt cx="0" cy="0"/>
        </a:xfrm>
      </p:grpSpPr>
      <p:sp>
        <p:nvSpPr>
          <p:cNvPr id="300" name="Google Shape;300;p6"/>
          <p:cNvSpPr/>
          <p:nvPr/>
        </p:nvSpPr>
        <p:spPr>
          <a:xfrm>
            <a:off x="9681250" y="1856375"/>
            <a:ext cx="8352600" cy="1161000"/>
          </a:xfrm>
          <a:prstGeom prst="roundRect">
            <a:avLst>
              <a:gd name="adj" fmla="val 16667"/>
            </a:avLst>
          </a:prstGeom>
          <a:solidFill>
            <a:srgbClr val="F6D63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a:latin typeface="Poppins"/>
              <a:ea typeface="Poppins"/>
              <a:cs typeface="Poppins"/>
              <a:sym typeface="Poppins"/>
            </a:endParaRPr>
          </a:p>
        </p:txBody>
      </p:sp>
      <p:sp>
        <p:nvSpPr>
          <p:cNvPr id="301" name="Google Shape;301;p6"/>
          <p:cNvSpPr/>
          <p:nvPr/>
        </p:nvSpPr>
        <p:spPr>
          <a:xfrm>
            <a:off x="9681250" y="2470925"/>
            <a:ext cx="8352600" cy="5720400"/>
          </a:xfrm>
          <a:prstGeom prst="roundRect">
            <a:avLst>
              <a:gd name="adj" fmla="val 7981"/>
            </a:avLst>
          </a:prstGeom>
          <a:solidFill>
            <a:schemeClr val="lt1"/>
          </a:solidFill>
          <a:ln w="9525" cap="flat" cmpd="sng">
            <a:solidFill>
              <a:srgbClr val="FFC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02" name="Google Shape;302;p6"/>
          <p:cNvSpPr txBox="1"/>
          <p:nvPr/>
        </p:nvSpPr>
        <p:spPr>
          <a:xfrm>
            <a:off x="1628883" y="418561"/>
            <a:ext cx="15964800" cy="585000"/>
          </a:xfrm>
          <a:prstGeom prst="rect">
            <a:avLst/>
          </a:prstGeom>
          <a:noFill/>
          <a:ln>
            <a:noFill/>
          </a:ln>
        </p:spPr>
        <p:txBody>
          <a:bodyPr spcFirstLastPara="1" wrap="square" lIns="0" tIns="0" rIns="0" bIns="0" anchor="ctr" anchorCtr="0">
            <a:spAutoFit/>
          </a:bodyPr>
          <a:lstStyle/>
          <a:p>
            <a:pPr marL="0" marR="0" lvl="0" indent="0" algn="l" rtl="0">
              <a:spcBef>
                <a:spcPts val="0"/>
              </a:spcBef>
              <a:spcAft>
                <a:spcPts val="0"/>
              </a:spcAft>
              <a:buNone/>
            </a:pPr>
            <a:r>
              <a:rPr lang="en-GB" sz="3800" b="1">
                <a:solidFill>
                  <a:srgbClr val="0C3E5F"/>
                </a:solidFill>
                <a:highlight>
                  <a:srgbClr val="FFFFFF"/>
                </a:highlight>
                <a:latin typeface="Poppins"/>
                <a:ea typeface="Poppins"/>
                <a:cs typeface="Poppins"/>
                <a:sym typeface="Poppins"/>
              </a:rPr>
              <a:t>Master of Science in </a:t>
            </a:r>
            <a:r>
              <a:rPr lang="en-GB" sz="3800" b="1">
                <a:solidFill>
                  <a:srgbClr val="1F7AB8"/>
                </a:solidFill>
                <a:highlight>
                  <a:srgbClr val="FFFFFF"/>
                </a:highlight>
                <a:latin typeface="Poppins"/>
                <a:ea typeface="Poppins"/>
                <a:cs typeface="Poppins"/>
                <a:sym typeface="Poppins"/>
              </a:rPr>
              <a:t>Digital Deep-Tech Driven Circular Economy</a:t>
            </a:r>
            <a:endParaRPr sz="3800">
              <a:solidFill>
                <a:schemeClr val="dk1"/>
              </a:solidFill>
              <a:latin typeface="Poppins"/>
              <a:ea typeface="Poppins"/>
              <a:cs typeface="Poppins"/>
              <a:sym typeface="Poppins"/>
            </a:endParaRPr>
          </a:p>
        </p:txBody>
      </p:sp>
      <p:sp>
        <p:nvSpPr>
          <p:cNvPr id="303" name="Google Shape;303;p6"/>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304" name="Google Shape;304;p6"/>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marR="0" lvl="0" indent="0" algn="l" rtl="0">
              <a:lnSpc>
                <a:spcPct val="140000"/>
              </a:lnSpc>
              <a:spcBef>
                <a:spcPts val="0"/>
              </a:spcBef>
              <a:spcAft>
                <a:spcPts val="0"/>
              </a:spcAft>
              <a:buNone/>
            </a:pPr>
            <a:r>
              <a:rPr lang="en-GB" sz="1100">
                <a:solidFill>
                  <a:srgbClr val="000000"/>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latin typeface="Poppins"/>
                <a:ea typeface="Poppins"/>
                <a:cs typeface="Poppins"/>
                <a:sym typeface="Poppins"/>
              </a:rPr>
              <a:t>(HaDEA)</a:t>
            </a:r>
            <a:r>
              <a:rPr lang="en-GB" sz="1100">
                <a:solidFill>
                  <a:srgbClr val="000000"/>
                </a:solidFill>
                <a:latin typeface="Poppins"/>
                <a:ea typeface="Poppins"/>
                <a:cs typeface="Poppins"/>
                <a:sym typeface="Poppins"/>
              </a:rPr>
              <a:t>. Neither the European Union nor the granting authority can be held responsible for them.</a:t>
            </a:r>
            <a:endParaRPr/>
          </a:p>
        </p:txBody>
      </p:sp>
      <p:pic>
        <p:nvPicPr>
          <p:cNvPr id="305" name="Google Shape;305;p6"/>
          <p:cNvPicPr preferRelativeResize="0"/>
          <p:nvPr/>
        </p:nvPicPr>
        <p:blipFill rotWithShape="1">
          <a:blip r:embed="rId4">
            <a:alphaModFix/>
          </a:blip>
          <a:srcRect/>
          <a:stretch/>
        </p:blipFill>
        <p:spPr>
          <a:xfrm>
            <a:off x="62084" y="0"/>
            <a:ext cx="1365527" cy="1365527"/>
          </a:xfrm>
          <a:prstGeom prst="rect">
            <a:avLst/>
          </a:prstGeom>
          <a:noFill/>
          <a:ln>
            <a:noFill/>
          </a:ln>
        </p:spPr>
      </p:pic>
      <p:sp>
        <p:nvSpPr>
          <p:cNvPr id="306" name="Google Shape;306;p6"/>
          <p:cNvSpPr/>
          <p:nvPr/>
        </p:nvSpPr>
        <p:spPr>
          <a:xfrm>
            <a:off x="531875" y="1856375"/>
            <a:ext cx="8352600" cy="1161000"/>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a:latin typeface="Poppins"/>
              <a:ea typeface="Poppins"/>
              <a:cs typeface="Poppins"/>
              <a:sym typeface="Poppins"/>
            </a:endParaRPr>
          </a:p>
        </p:txBody>
      </p:sp>
      <p:sp>
        <p:nvSpPr>
          <p:cNvPr id="307" name="Google Shape;307;p6"/>
          <p:cNvSpPr/>
          <p:nvPr/>
        </p:nvSpPr>
        <p:spPr>
          <a:xfrm>
            <a:off x="531875" y="2470925"/>
            <a:ext cx="8352600" cy="3302400"/>
          </a:xfrm>
          <a:prstGeom prst="roundRect">
            <a:avLst>
              <a:gd name="adj" fmla="val 11399"/>
            </a:avLst>
          </a:prstGeom>
          <a:solidFill>
            <a:schemeClr val="lt1"/>
          </a:solidFill>
          <a:ln w="9525"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08" name="Google Shape;308;p6"/>
          <p:cNvSpPr/>
          <p:nvPr/>
        </p:nvSpPr>
        <p:spPr>
          <a:xfrm>
            <a:off x="524975" y="6820849"/>
            <a:ext cx="8373000" cy="954900"/>
          </a:xfrm>
          <a:prstGeom prst="roundRect">
            <a:avLst>
              <a:gd name="adj" fmla="val 16667"/>
            </a:avLst>
          </a:prstGeom>
          <a:solidFill>
            <a:srgbClr val="35C2E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a:latin typeface="Poppins"/>
              <a:ea typeface="Poppins"/>
              <a:cs typeface="Poppins"/>
              <a:sym typeface="Poppins"/>
            </a:endParaRPr>
          </a:p>
        </p:txBody>
      </p:sp>
      <p:sp>
        <p:nvSpPr>
          <p:cNvPr id="309" name="Google Shape;309;p6"/>
          <p:cNvSpPr/>
          <p:nvPr/>
        </p:nvSpPr>
        <p:spPr>
          <a:xfrm>
            <a:off x="836867" y="2730995"/>
            <a:ext cx="712787" cy="420146"/>
          </a:xfrm>
          <a:prstGeom prst="roundRect">
            <a:avLst>
              <a:gd name="adj" fmla="val 16667"/>
            </a:avLst>
          </a:prstGeom>
          <a:solidFill>
            <a:srgbClr val="002060"/>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1</a:t>
            </a:r>
            <a:endParaRPr sz="2400">
              <a:solidFill>
                <a:schemeClr val="lt1"/>
              </a:solidFill>
              <a:latin typeface="Poppins"/>
              <a:ea typeface="Poppins"/>
              <a:cs typeface="Poppins"/>
              <a:sym typeface="Poppins"/>
            </a:endParaRPr>
          </a:p>
        </p:txBody>
      </p:sp>
      <p:sp>
        <p:nvSpPr>
          <p:cNvPr id="310" name="Google Shape;310;p6"/>
          <p:cNvSpPr/>
          <p:nvPr/>
        </p:nvSpPr>
        <p:spPr>
          <a:xfrm>
            <a:off x="7123375" y="2813625"/>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311" name="Google Shape;311;p6"/>
          <p:cNvSpPr txBox="1"/>
          <p:nvPr/>
        </p:nvSpPr>
        <p:spPr>
          <a:xfrm>
            <a:off x="1649542" y="2661484"/>
            <a:ext cx="3801292" cy="553998"/>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Introduction to Digital Circular Economy</a:t>
            </a:r>
            <a:endParaRPr sz="1800">
              <a:solidFill>
                <a:schemeClr val="dk1"/>
              </a:solidFill>
              <a:latin typeface="Poppins"/>
              <a:ea typeface="Poppins"/>
              <a:cs typeface="Poppins"/>
              <a:sym typeface="Poppins"/>
            </a:endParaRPr>
          </a:p>
        </p:txBody>
      </p:sp>
      <p:sp>
        <p:nvSpPr>
          <p:cNvPr id="312" name="Google Shape;312;p6"/>
          <p:cNvSpPr txBox="1"/>
          <p:nvPr/>
        </p:nvSpPr>
        <p:spPr>
          <a:xfrm>
            <a:off x="6042517" y="2780343"/>
            <a:ext cx="971335"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8 ECTS</a:t>
            </a:r>
            <a:endParaRPr sz="1800">
              <a:solidFill>
                <a:schemeClr val="dk1"/>
              </a:solidFill>
              <a:latin typeface="Poppins"/>
              <a:ea typeface="Poppins"/>
              <a:cs typeface="Poppins"/>
              <a:sym typeface="Poppins"/>
            </a:endParaRPr>
          </a:p>
        </p:txBody>
      </p:sp>
      <p:sp>
        <p:nvSpPr>
          <p:cNvPr id="313" name="Google Shape;313;p6"/>
          <p:cNvSpPr/>
          <p:nvPr/>
        </p:nvSpPr>
        <p:spPr>
          <a:xfrm>
            <a:off x="836865" y="3515946"/>
            <a:ext cx="712787" cy="420146"/>
          </a:xfrm>
          <a:prstGeom prst="roundRect">
            <a:avLst>
              <a:gd name="adj" fmla="val 16667"/>
            </a:avLst>
          </a:prstGeom>
          <a:solidFill>
            <a:srgbClr val="002060"/>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2</a:t>
            </a:r>
            <a:endParaRPr>
              <a:latin typeface="Poppins"/>
              <a:ea typeface="Poppins"/>
              <a:cs typeface="Poppins"/>
              <a:sym typeface="Poppins"/>
            </a:endParaRPr>
          </a:p>
        </p:txBody>
      </p:sp>
      <p:sp>
        <p:nvSpPr>
          <p:cNvPr id="314" name="Google Shape;314;p6"/>
          <p:cNvSpPr txBox="1"/>
          <p:nvPr/>
        </p:nvSpPr>
        <p:spPr>
          <a:xfrm>
            <a:off x="1628884" y="3437911"/>
            <a:ext cx="3801300" cy="5541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Poppins"/>
                <a:ea typeface="Poppins"/>
                <a:cs typeface="Poppins"/>
                <a:sym typeface="Poppins"/>
              </a:rPr>
              <a:t>Circular Economy and Digital Product Passports</a:t>
            </a:r>
            <a:endParaRPr sz="1800">
              <a:solidFill>
                <a:schemeClr val="dk1"/>
              </a:solidFill>
              <a:latin typeface="Poppins"/>
              <a:ea typeface="Poppins"/>
              <a:cs typeface="Poppins"/>
              <a:sym typeface="Poppins"/>
            </a:endParaRPr>
          </a:p>
        </p:txBody>
      </p:sp>
      <p:sp>
        <p:nvSpPr>
          <p:cNvPr id="315" name="Google Shape;315;p6"/>
          <p:cNvSpPr txBox="1"/>
          <p:nvPr/>
        </p:nvSpPr>
        <p:spPr>
          <a:xfrm>
            <a:off x="6021857" y="3579065"/>
            <a:ext cx="971335"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8 ECTS</a:t>
            </a:r>
            <a:endParaRPr sz="1800">
              <a:solidFill>
                <a:schemeClr val="dk1"/>
              </a:solidFill>
              <a:latin typeface="Poppins"/>
              <a:ea typeface="Poppins"/>
              <a:cs typeface="Poppins"/>
              <a:sym typeface="Poppins"/>
            </a:endParaRPr>
          </a:p>
        </p:txBody>
      </p:sp>
      <p:sp>
        <p:nvSpPr>
          <p:cNvPr id="316" name="Google Shape;316;p6"/>
          <p:cNvSpPr/>
          <p:nvPr/>
        </p:nvSpPr>
        <p:spPr>
          <a:xfrm>
            <a:off x="816209" y="4307784"/>
            <a:ext cx="712787" cy="420146"/>
          </a:xfrm>
          <a:prstGeom prst="roundRect">
            <a:avLst>
              <a:gd name="adj" fmla="val 16667"/>
            </a:avLst>
          </a:prstGeom>
          <a:solidFill>
            <a:srgbClr val="002060"/>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3</a:t>
            </a:r>
            <a:endParaRPr sz="2400">
              <a:solidFill>
                <a:schemeClr val="lt1"/>
              </a:solidFill>
              <a:latin typeface="Poppins"/>
              <a:ea typeface="Poppins"/>
              <a:cs typeface="Poppins"/>
              <a:sym typeface="Poppins"/>
            </a:endParaRPr>
          </a:p>
        </p:txBody>
      </p:sp>
      <p:sp>
        <p:nvSpPr>
          <p:cNvPr id="317" name="Google Shape;317;p6"/>
          <p:cNvSpPr txBox="1"/>
          <p:nvPr/>
        </p:nvSpPr>
        <p:spPr>
          <a:xfrm>
            <a:off x="1628886" y="4252044"/>
            <a:ext cx="4427876" cy="553998"/>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Poppins"/>
                <a:ea typeface="Poppins"/>
                <a:cs typeface="Poppins"/>
                <a:sym typeface="Poppins"/>
              </a:rPr>
              <a:t>Standardisation and EU Regulatory Compliance in Digital Circular Economy</a:t>
            </a:r>
            <a:endParaRPr sz="1800">
              <a:solidFill>
                <a:srgbClr val="071E4F"/>
              </a:solidFill>
              <a:latin typeface="Poppins"/>
              <a:ea typeface="Poppins"/>
              <a:cs typeface="Poppins"/>
              <a:sym typeface="Poppins"/>
            </a:endParaRPr>
          </a:p>
        </p:txBody>
      </p:sp>
      <p:sp>
        <p:nvSpPr>
          <p:cNvPr id="318" name="Google Shape;318;p6"/>
          <p:cNvSpPr txBox="1"/>
          <p:nvPr/>
        </p:nvSpPr>
        <p:spPr>
          <a:xfrm>
            <a:off x="6042517" y="4384674"/>
            <a:ext cx="971335"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8 ECTS</a:t>
            </a:r>
            <a:endParaRPr sz="1800">
              <a:solidFill>
                <a:schemeClr val="dk1"/>
              </a:solidFill>
              <a:latin typeface="Poppins"/>
              <a:ea typeface="Poppins"/>
              <a:cs typeface="Poppins"/>
              <a:sym typeface="Poppins"/>
            </a:endParaRPr>
          </a:p>
        </p:txBody>
      </p:sp>
      <p:sp>
        <p:nvSpPr>
          <p:cNvPr id="319" name="Google Shape;319;p6"/>
          <p:cNvSpPr/>
          <p:nvPr/>
        </p:nvSpPr>
        <p:spPr>
          <a:xfrm>
            <a:off x="836865" y="5099620"/>
            <a:ext cx="712787" cy="420146"/>
          </a:xfrm>
          <a:prstGeom prst="roundRect">
            <a:avLst>
              <a:gd name="adj" fmla="val 16667"/>
            </a:avLst>
          </a:prstGeom>
          <a:solidFill>
            <a:srgbClr val="002060"/>
          </a:solidFill>
          <a:ln w="9525"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4</a:t>
            </a:r>
            <a:endParaRPr sz="2400">
              <a:solidFill>
                <a:schemeClr val="lt1"/>
              </a:solidFill>
              <a:latin typeface="Poppins"/>
              <a:ea typeface="Poppins"/>
              <a:cs typeface="Poppins"/>
              <a:sym typeface="Poppins"/>
            </a:endParaRPr>
          </a:p>
        </p:txBody>
      </p:sp>
      <p:sp>
        <p:nvSpPr>
          <p:cNvPr id="320" name="Google Shape;320;p6"/>
          <p:cNvSpPr txBox="1"/>
          <p:nvPr/>
        </p:nvSpPr>
        <p:spPr>
          <a:xfrm>
            <a:off x="1663312" y="5071423"/>
            <a:ext cx="4414105" cy="553998"/>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Poppins"/>
                <a:ea typeface="Poppins"/>
                <a:cs typeface="Poppins"/>
                <a:sym typeface="Poppins"/>
              </a:rPr>
              <a:t>Artificial Intelligence and Robotics in Circular Economy Ecosystems</a:t>
            </a:r>
            <a:endParaRPr sz="1800">
              <a:solidFill>
                <a:schemeClr val="dk1"/>
              </a:solidFill>
              <a:latin typeface="Poppins"/>
              <a:ea typeface="Poppins"/>
              <a:cs typeface="Poppins"/>
              <a:sym typeface="Poppins"/>
            </a:endParaRPr>
          </a:p>
        </p:txBody>
      </p:sp>
      <p:sp>
        <p:nvSpPr>
          <p:cNvPr id="321" name="Google Shape;321;p6"/>
          <p:cNvSpPr/>
          <p:nvPr/>
        </p:nvSpPr>
        <p:spPr>
          <a:xfrm>
            <a:off x="531875" y="7481375"/>
            <a:ext cx="8352600" cy="874500"/>
          </a:xfrm>
          <a:prstGeom prst="roundRect">
            <a:avLst>
              <a:gd name="adj" fmla="val 11399"/>
            </a:avLst>
          </a:prstGeom>
          <a:solidFill>
            <a:schemeClr val="lt1"/>
          </a:solidFill>
          <a:ln w="9525" cap="flat" cmpd="sng">
            <a:solidFill>
              <a:srgbClr val="35C2E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22" name="Google Shape;322;p6"/>
          <p:cNvSpPr txBox="1"/>
          <p:nvPr/>
        </p:nvSpPr>
        <p:spPr>
          <a:xfrm>
            <a:off x="6042515" y="5204053"/>
            <a:ext cx="971335"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6 ECTS</a:t>
            </a:r>
            <a:endParaRPr sz="1800">
              <a:solidFill>
                <a:schemeClr val="dk1"/>
              </a:solidFill>
              <a:latin typeface="Poppins"/>
              <a:ea typeface="Poppins"/>
              <a:cs typeface="Poppins"/>
              <a:sym typeface="Poppins"/>
            </a:endParaRPr>
          </a:p>
        </p:txBody>
      </p:sp>
      <p:sp>
        <p:nvSpPr>
          <p:cNvPr id="323" name="Google Shape;323;p6"/>
          <p:cNvSpPr/>
          <p:nvPr/>
        </p:nvSpPr>
        <p:spPr>
          <a:xfrm>
            <a:off x="10015294" y="2641483"/>
            <a:ext cx="712787" cy="420146"/>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1</a:t>
            </a:r>
            <a:endParaRPr sz="2400">
              <a:solidFill>
                <a:schemeClr val="lt1"/>
              </a:solidFill>
              <a:latin typeface="Poppins"/>
              <a:ea typeface="Poppins"/>
              <a:cs typeface="Poppins"/>
              <a:sym typeface="Poppins"/>
            </a:endParaRPr>
          </a:p>
        </p:txBody>
      </p:sp>
      <p:sp>
        <p:nvSpPr>
          <p:cNvPr id="324" name="Google Shape;324;p6"/>
          <p:cNvSpPr txBox="1"/>
          <p:nvPr/>
        </p:nvSpPr>
        <p:spPr>
          <a:xfrm>
            <a:off x="10827971" y="2606400"/>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Poppins"/>
                <a:ea typeface="Poppins"/>
                <a:cs typeface="Poppins"/>
                <a:sym typeface="Poppins"/>
              </a:rPr>
              <a:t>Blockchain Technologies for Circular Ecosystems</a:t>
            </a:r>
            <a:endParaRPr sz="1800">
              <a:solidFill>
                <a:schemeClr val="dk1"/>
              </a:solidFill>
              <a:latin typeface="Poppins"/>
              <a:ea typeface="Poppins"/>
              <a:cs typeface="Poppins"/>
              <a:sym typeface="Poppins"/>
            </a:endParaRPr>
          </a:p>
        </p:txBody>
      </p:sp>
      <p:sp>
        <p:nvSpPr>
          <p:cNvPr id="325" name="Google Shape;325;p6"/>
          <p:cNvSpPr txBox="1"/>
          <p:nvPr/>
        </p:nvSpPr>
        <p:spPr>
          <a:xfrm>
            <a:off x="14945523" y="2677060"/>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6 ECTS</a:t>
            </a:r>
            <a:endParaRPr sz="1800">
              <a:solidFill>
                <a:schemeClr val="dk1"/>
              </a:solidFill>
              <a:latin typeface="Poppins"/>
              <a:ea typeface="Poppins"/>
              <a:cs typeface="Poppins"/>
              <a:sym typeface="Poppins"/>
            </a:endParaRPr>
          </a:p>
        </p:txBody>
      </p:sp>
      <p:sp>
        <p:nvSpPr>
          <p:cNvPr id="326" name="Google Shape;326;p6"/>
          <p:cNvSpPr/>
          <p:nvPr/>
        </p:nvSpPr>
        <p:spPr>
          <a:xfrm>
            <a:off x="10015294" y="3219868"/>
            <a:ext cx="712787" cy="420146"/>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2</a:t>
            </a:r>
            <a:endParaRPr>
              <a:latin typeface="Poppins"/>
              <a:ea typeface="Poppins"/>
              <a:cs typeface="Poppins"/>
              <a:sym typeface="Poppins"/>
            </a:endParaRPr>
          </a:p>
        </p:txBody>
      </p:sp>
      <p:sp>
        <p:nvSpPr>
          <p:cNvPr id="327" name="Google Shape;327;p6"/>
          <p:cNvSpPr txBox="1"/>
          <p:nvPr/>
        </p:nvSpPr>
        <p:spPr>
          <a:xfrm>
            <a:off x="10827969" y="3184785"/>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Poppins"/>
                <a:ea typeface="Poppins"/>
                <a:cs typeface="Poppins"/>
                <a:sym typeface="Poppins"/>
              </a:rPr>
              <a:t>Data Analytics and Lifecycle Assessment in Circular Economy</a:t>
            </a:r>
            <a:endParaRPr sz="1800">
              <a:solidFill>
                <a:srgbClr val="071E4F"/>
              </a:solidFill>
              <a:latin typeface="Poppins"/>
              <a:ea typeface="Poppins"/>
              <a:cs typeface="Poppins"/>
              <a:sym typeface="Poppins"/>
            </a:endParaRPr>
          </a:p>
        </p:txBody>
      </p:sp>
      <p:sp>
        <p:nvSpPr>
          <p:cNvPr id="328" name="Google Shape;328;p6"/>
          <p:cNvSpPr txBox="1"/>
          <p:nvPr/>
        </p:nvSpPr>
        <p:spPr>
          <a:xfrm>
            <a:off x="14945522" y="3255445"/>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6 ECTS</a:t>
            </a:r>
            <a:endParaRPr sz="1800">
              <a:solidFill>
                <a:schemeClr val="dk1"/>
              </a:solidFill>
              <a:latin typeface="Poppins"/>
              <a:ea typeface="Poppins"/>
              <a:cs typeface="Poppins"/>
              <a:sym typeface="Poppins"/>
            </a:endParaRPr>
          </a:p>
        </p:txBody>
      </p:sp>
      <p:sp>
        <p:nvSpPr>
          <p:cNvPr id="329" name="Google Shape;329;p6"/>
          <p:cNvSpPr/>
          <p:nvPr/>
        </p:nvSpPr>
        <p:spPr>
          <a:xfrm>
            <a:off x="10015294" y="3798254"/>
            <a:ext cx="712787" cy="420146"/>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3</a:t>
            </a:r>
            <a:endParaRPr sz="2400">
              <a:solidFill>
                <a:schemeClr val="lt1"/>
              </a:solidFill>
              <a:latin typeface="Poppins"/>
              <a:ea typeface="Poppins"/>
              <a:cs typeface="Poppins"/>
              <a:sym typeface="Poppins"/>
            </a:endParaRPr>
          </a:p>
        </p:txBody>
      </p:sp>
      <p:sp>
        <p:nvSpPr>
          <p:cNvPr id="330" name="Google Shape;330;p6"/>
          <p:cNvSpPr/>
          <p:nvPr/>
        </p:nvSpPr>
        <p:spPr>
          <a:xfrm>
            <a:off x="16026371" y="3867108"/>
            <a:ext cx="1566594" cy="289321"/>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331" name="Google Shape;331;p6"/>
          <p:cNvSpPr txBox="1"/>
          <p:nvPr/>
        </p:nvSpPr>
        <p:spPr>
          <a:xfrm>
            <a:off x="10827971" y="3763170"/>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Poppins"/>
                <a:ea typeface="Poppins"/>
                <a:cs typeface="Poppins"/>
                <a:sym typeface="Poppins"/>
              </a:rPr>
              <a:t>Deep-Tech Driven Energy Transformation</a:t>
            </a:r>
            <a:endParaRPr sz="1800">
              <a:solidFill>
                <a:schemeClr val="dk1"/>
              </a:solidFill>
              <a:latin typeface="Poppins"/>
              <a:ea typeface="Poppins"/>
              <a:cs typeface="Poppins"/>
              <a:sym typeface="Poppins"/>
            </a:endParaRPr>
          </a:p>
        </p:txBody>
      </p:sp>
      <p:sp>
        <p:nvSpPr>
          <p:cNvPr id="332" name="Google Shape;332;p6"/>
          <p:cNvSpPr txBox="1"/>
          <p:nvPr/>
        </p:nvSpPr>
        <p:spPr>
          <a:xfrm>
            <a:off x="14945523" y="3833831"/>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6 ECTS</a:t>
            </a:r>
            <a:endParaRPr sz="1800">
              <a:solidFill>
                <a:schemeClr val="dk1"/>
              </a:solidFill>
              <a:latin typeface="Poppins"/>
              <a:ea typeface="Poppins"/>
              <a:cs typeface="Poppins"/>
              <a:sym typeface="Poppins"/>
            </a:endParaRPr>
          </a:p>
        </p:txBody>
      </p:sp>
      <p:sp>
        <p:nvSpPr>
          <p:cNvPr id="333" name="Google Shape;333;p6"/>
          <p:cNvSpPr/>
          <p:nvPr/>
        </p:nvSpPr>
        <p:spPr>
          <a:xfrm>
            <a:off x="10015294" y="4383524"/>
            <a:ext cx="712787" cy="420146"/>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4</a:t>
            </a:r>
            <a:endParaRPr sz="2400">
              <a:solidFill>
                <a:schemeClr val="lt1"/>
              </a:solidFill>
              <a:latin typeface="Poppins"/>
              <a:ea typeface="Poppins"/>
              <a:cs typeface="Poppins"/>
              <a:sym typeface="Poppins"/>
            </a:endParaRPr>
          </a:p>
        </p:txBody>
      </p:sp>
      <p:sp>
        <p:nvSpPr>
          <p:cNvPr id="334" name="Google Shape;334;p6"/>
          <p:cNvSpPr txBox="1"/>
          <p:nvPr/>
        </p:nvSpPr>
        <p:spPr>
          <a:xfrm>
            <a:off x="10827969" y="4341555"/>
            <a:ext cx="3801300" cy="323100"/>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Poppins"/>
                <a:ea typeface="Poppins"/>
                <a:cs typeface="Poppins"/>
                <a:sym typeface="Poppins"/>
              </a:rPr>
              <a:t>Circular Economy and Digital Health</a:t>
            </a:r>
            <a:endParaRPr sz="1800">
              <a:solidFill>
                <a:schemeClr val="dk1"/>
              </a:solidFill>
              <a:latin typeface="Poppins"/>
              <a:ea typeface="Poppins"/>
              <a:cs typeface="Poppins"/>
              <a:sym typeface="Poppins"/>
            </a:endParaRPr>
          </a:p>
        </p:txBody>
      </p:sp>
      <p:sp>
        <p:nvSpPr>
          <p:cNvPr id="335" name="Google Shape;335;p6"/>
          <p:cNvSpPr txBox="1"/>
          <p:nvPr/>
        </p:nvSpPr>
        <p:spPr>
          <a:xfrm>
            <a:off x="14945522" y="4419101"/>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6 ECTS</a:t>
            </a:r>
            <a:endParaRPr sz="1800">
              <a:solidFill>
                <a:schemeClr val="dk1"/>
              </a:solidFill>
              <a:latin typeface="Poppins"/>
              <a:ea typeface="Poppins"/>
              <a:cs typeface="Poppins"/>
              <a:sym typeface="Poppins"/>
            </a:endParaRPr>
          </a:p>
        </p:txBody>
      </p:sp>
      <p:sp>
        <p:nvSpPr>
          <p:cNvPr id="336" name="Google Shape;336;p6"/>
          <p:cNvSpPr/>
          <p:nvPr/>
        </p:nvSpPr>
        <p:spPr>
          <a:xfrm>
            <a:off x="10015294" y="4955024"/>
            <a:ext cx="712787" cy="420146"/>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5</a:t>
            </a:r>
            <a:endParaRPr>
              <a:latin typeface="Poppins"/>
              <a:ea typeface="Poppins"/>
              <a:cs typeface="Poppins"/>
              <a:sym typeface="Poppins"/>
            </a:endParaRPr>
          </a:p>
        </p:txBody>
      </p:sp>
      <p:sp>
        <p:nvSpPr>
          <p:cNvPr id="337" name="Google Shape;337;p6"/>
          <p:cNvSpPr txBox="1"/>
          <p:nvPr/>
        </p:nvSpPr>
        <p:spPr>
          <a:xfrm>
            <a:off x="10827971" y="4919940"/>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Poppins"/>
                <a:ea typeface="Poppins"/>
                <a:cs typeface="Poppins"/>
                <a:sym typeface="Poppins"/>
              </a:rPr>
              <a:t>Sustainable Manufacturing and Industry 4.0</a:t>
            </a:r>
            <a:endParaRPr sz="1800">
              <a:solidFill>
                <a:schemeClr val="dk1"/>
              </a:solidFill>
              <a:latin typeface="Poppins"/>
              <a:ea typeface="Poppins"/>
              <a:cs typeface="Poppins"/>
              <a:sym typeface="Poppins"/>
            </a:endParaRPr>
          </a:p>
        </p:txBody>
      </p:sp>
      <p:sp>
        <p:nvSpPr>
          <p:cNvPr id="338" name="Google Shape;338;p6"/>
          <p:cNvSpPr txBox="1"/>
          <p:nvPr/>
        </p:nvSpPr>
        <p:spPr>
          <a:xfrm>
            <a:off x="14945523" y="4990601"/>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6 ECTS</a:t>
            </a:r>
            <a:endParaRPr sz="1800">
              <a:solidFill>
                <a:schemeClr val="dk1"/>
              </a:solidFill>
              <a:latin typeface="Poppins"/>
              <a:ea typeface="Poppins"/>
              <a:cs typeface="Poppins"/>
              <a:sym typeface="Poppins"/>
            </a:endParaRPr>
          </a:p>
        </p:txBody>
      </p:sp>
      <p:sp>
        <p:nvSpPr>
          <p:cNvPr id="339" name="Google Shape;339;p6"/>
          <p:cNvSpPr/>
          <p:nvPr/>
        </p:nvSpPr>
        <p:spPr>
          <a:xfrm>
            <a:off x="10015294" y="5526523"/>
            <a:ext cx="712787" cy="420146"/>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6</a:t>
            </a:r>
            <a:endParaRPr>
              <a:latin typeface="Poppins"/>
              <a:ea typeface="Poppins"/>
              <a:cs typeface="Poppins"/>
              <a:sym typeface="Poppins"/>
            </a:endParaRPr>
          </a:p>
        </p:txBody>
      </p:sp>
      <p:sp>
        <p:nvSpPr>
          <p:cNvPr id="340" name="Google Shape;340;p6"/>
          <p:cNvSpPr txBox="1"/>
          <p:nvPr/>
        </p:nvSpPr>
        <p:spPr>
          <a:xfrm>
            <a:off x="10827969" y="5498326"/>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Poppins"/>
                <a:ea typeface="Poppins"/>
                <a:cs typeface="Poppins"/>
                <a:sym typeface="Poppins"/>
              </a:rPr>
              <a:t>AI and Blockchain for Circular Supply Chain Management</a:t>
            </a:r>
            <a:endParaRPr sz="1800">
              <a:solidFill>
                <a:schemeClr val="dk1"/>
              </a:solidFill>
              <a:latin typeface="Poppins"/>
              <a:ea typeface="Poppins"/>
              <a:cs typeface="Poppins"/>
              <a:sym typeface="Poppins"/>
            </a:endParaRPr>
          </a:p>
        </p:txBody>
      </p:sp>
      <p:sp>
        <p:nvSpPr>
          <p:cNvPr id="341" name="Google Shape;341;p6"/>
          <p:cNvSpPr txBox="1"/>
          <p:nvPr/>
        </p:nvSpPr>
        <p:spPr>
          <a:xfrm>
            <a:off x="14945522" y="5568986"/>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6 ECTS</a:t>
            </a:r>
            <a:endParaRPr sz="1800">
              <a:solidFill>
                <a:schemeClr val="dk1"/>
              </a:solidFill>
              <a:latin typeface="Poppins"/>
              <a:ea typeface="Poppins"/>
              <a:cs typeface="Poppins"/>
              <a:sym typeface="Poppins"/>
            </a:endParaRPr>
          </a:p>
        </p:txBody>
      </p:sp>
      <p:sp>
        <p:nvSpPr>
          <p:cNvPr id="342" name="Google Shape;342;p6"/>
          <p:cNvSpPr/>
          <p:nvPr/>
        </p:nvSpPr>
        <p:spPr>
          <a:xfrm>
            <a:off x="10015294" y="6111795"/>
            <a:ext cx="712787" cy="420146"/>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7</a:t>
            </a:r>
            <a:endParaRPr>
              <a:latin typeface="Poppins"/>
              <a:ea typeface="Poppins"/>
              <a:cs typeface="Poppins"/>
              <a:sym typeface="Poppins"/>
            </a:endParaRPr>
          </a:p>
        </p:txBody>
      </p:sp>
      <p:sp>
        <p:nvSpPr>
          <p:cNvPr id="343" name="Google Shape;343;p6"/>
          <p:cNvSpPr txBox="1"/>
          <p:nvPr/>
        </p:nvSpPr>
        <p:spPr>
          <a:xfrm>
            <a:off x="10827971" y="6069825"/>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Poppins"/>
                <a:ea typeface="Poppins"/>
                <a:cs typeface="Poppins"/>
                <a:sym typeface="Poppins"/>
              </a:rPr>
              <a:t>Smart, Circular and Resilient Cities and Regions</a:t>
            </a:r>
            <a:endParaRPr sz="1800">
              <a:solidFill>
                <a:schemeClr val="dk1"/>
              </a:solidFill>
              <a:latin typeface="Poppins"/>
              <a:ea typeface="Poppins"/>
              <a:cs typeface="Poppins"/>
              <a:sym typeface="Poppins"/>
            </a:endParaRPr>
          </a:p>
        </p:txBody>
      </p:sp>
      <p:sp>
        <p:nvSpPr>
          <p:cNvPr id="344" name="Google Shape;344;p6"/>
          <p:cNvSpPr txBox="1"/>
          <p:nvPr/>
        </p:nvSpPr>
        <p:spPr>
          <a:xfrm>
            <a:off x="14945523" y="6147372"/>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6 ECTS</a:t>
            </a:r>
            <a:endParaRPr sz="1800">
              <a:solidFill>
                <a:schemeClr val="dk1"/>
              </a:solidFill>
              <a:latin typeface="Poppins"/>
              <a:ea typeface="Poppins"/>
              <a:cs typeface="Poppins"/>
              <a:sym typeface="Poppins"/>
            </a:endParaRPr>
          </a:p>
        </p:txBody>
      </p:sp>
      <p:sp>
        <p:nvSpPr>
          <p:cNvPr id="345" name="Google Shape;345;p6"/>
          <p:cNvSpPr/>
          <p:nvPr/>
        </p:nvSpPr>
        <p:spPr>
          <a:xfrm>
            <a:off x="10015294" y="6683295"/>
            <a:ext cx="712787" cy="420146"/>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8</a:t>
            </a:r>
            <a:endParaRPr>
              <a:latin typeface="Poppins"/>
              <a:ea typeface="Poppins"/>
              <a:cs typeface="Poppins"/>
              <a:sym typeface="Poppins"/>
            </a:endParaRPr>
          </a:p>
        </p:txBody>
      </p:sp>
      <p:sp>
        <p:nvSpPr>
          <p:cNvPr id="346" name="Google Shape;346;p6"/>
          <p:cNvSpPr txBox="1"/>
          <p:nvPr/>
        </p:nvSpPr>
        <p:spPr>
          <a:xfrm>
            <a:off x="10827969" y="6655097"/>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Poppins"/>
                <a:ea typeface="Poppins"/>
                <a:cs typeface="Poppins"/>
                <a:sym typeface="Poppins"/>
              </a:rPr>
              <a:t>Data-driven Circular Economy for Social Economy</a:t>
            </a:r>
            <a:endParaRPr sz="1800">
              <a:solidFill>
                <a:schemeClr val="dk1"/>
              </a:solidFill>
              <a:latin typeface="Poppins"/>
              <a:ea typeface="Poppins"/>
              <a:cs typeface="Poppins"/>
              <a:sym typeface="Poppins"/>
            </a:endParaRPr>
          </a:p>
        </p:txBody>
      </p:sp>
      <p:sp>
        <p:nvSpPr>
          <p:cNvPr id="347" name="Google Shape;347;p6"/>
          <p:cNvSpPr txBox="1"/>
          <p:nvPr/>
        </p:nvSpPr>
        <p:spPr>
          <a:xfrm>
            <a:off x="14945522" y="6725757"/>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6 ECTS</a:t>
            </a:r>
            <a:endParaRPr sz="1800">
              <a:solidFill>
                <a:schemeClr val="dk1"/>
              </a:solidFill>
              <a:latin typeface="Poppins"/>
              <a:ea typeface="Poppins"/>
              <a:cs typeface="Poppins"/>
              <a:sym typeface="Poppins"/>
            </a:endParaRPr>
          </a:p>
        </p:txBody>
      </p:sp>
      <p:sp>
        <p:nvSpPr>
          <p:cNvPr id="348" name="Google Shape;348;p6"/>
          <p:cNvSpPr/>
          <p:nvPr/>
        </p:nvSpPr>
        <p:spPr>
          <a:xfrm>
            <a:off x="10015294" y="7364963"/>
            <a:ext cx="712787" cy="585399"/>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9</a:t>
            </a:r>
            <a:endParaRPr>
              <a:latin typeface="Poppins"/>
              <a:ea typeface="Poppins"/>
              <a:cs typeface="Poppins"/>
              <a:sym typeface="Poppins"/>
            </a:endParaRPr>
          </a:p>
        </p:txBody>
      </p:sp>
      <p:sp>
        <p:nvSpPr>
          <p:cNvPr id="349" name="Google Shape;349;p6"/>
          <p:cNvSpPr txBox="1"/>
          <p:nvPr/>
        </p:nvSpPr>
        <p:spPr>
          <a:xfrm>
            <a:off x="10827970" y="7264300"/>
            <a:ext cx="3801300" cy="785100"/>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Poppins"/>
                <a:ea typeface="Poppins"/>
                <a:cs typeface="Poppins"/>
                <a:sym typeface="Poppins"/>
              </a:rPr>
              <a:t>International Conference/Bootcamp on Digital Deep tech Driven Circular Economy</a:t>
            </a:r>
            <a:endParaRPr sz="1800">
              <a:solidFill>
                <a:srgbClr val="071E4F"/>
              </a:solidFill>
              <a:latin typeface="Poppins"/>
              <a:ea typeface="Poppins"/>
              <a:cs typeface="Poppins"/>
              <a:sym typeface="Poppins"/>
            </a:endParaRPr>
          </a:p>
        </p:txBody>
      </p:sp>
      <p:sp>
        <p:nvSpPr>
          <p:cNvPr id="350" name="Google Shape;350;p6"/>
          <p:cNvSpPr txBox="1"/>
          <p:nvPr/>
        </p:nvSpPr>
        <p:spPr>
          <a:xfrm>
            <a:off x="14938635" y="7538250"/>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6 ECTS</a:t>
            </a:r>
            <a:endParaRPr sz="1800">
              <a:solidFill>
                <a:schemeClr val="dk1"/>
              </a:solidFill>
              <a:latin typeface="Poppins"/>
              <a:ea typeface="Poppins"/>
              <a:cs typeface="Poppins"/>
              <a:sym typeface="Poppins"/>
            </a:endParaRPr>
          </a:p>
        </p:txBody>
      </p:sp>
      <p:sp>
        <p:nvSpPr>
          <p:cNvPr id="351" name="Google Shape;351;p6"/>
          <p:cNvSpPr/>
          <p:nvPr/>
        </p:nvSpPr>
        <p:spPr>
          <a:xfrm>
            <a:off x="816211" y="7684718"/>
            <a:ext cx="740400" cy="489000"/>
          </a:xfrm>
          <a:prstGeom prst="roundRect">
            <a:avLst>
              <a:gd name="adj" fmla="val 16667"/>
            </a:avLst>
          </a:prstGeom>
          <a:solidFill>
            <a:srgbClr val="35C2E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Poppins"/>
                <a:ea typeface="Poppins"/>
                <a:cs typeface="Poppins"/>
                <a:sym typeface="Poppins"/>
              </a:rPr>
              <a:t>1</a:t>
            </a:r>
            <a:endParaRPr sz="2400">
              <a:solidFill>
                <a:schemeClr val="lt1"/>
              </a:solidFill>
              <a:latin typeface="Poppins"/>
              <a:ea typeface="Poppins"/>
              <a:cs typeface="Poppins"/>
              <a:sym typeface="Poppins"/>
            </a:endParaRPr>
          </a:p>
        </p:txBody>
      </p:sp>
      <p:sp>
        <p:nvSpPr>
          <p:cNvPr id="352" name="Google Shape;352;p6"/>
          <p:cNvSpPr txBox="1"/>
          <p:nvPr/>
        </p:nvSpPr>
        <p:spPr>
          <a:xfrm>
            <a:off x="1635771" y="7758164"/>
            <a:ext cx="3939000" cy="3231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Poppins"/>
                <a:ea typeface="Poppins"/>
                <a:cs typeface="Poppins"/>
                <a:sym typeface="Poppins"/>
              </a:rPr>
              <a:t>MSc Thesis</a:t>
            </a:r>
            <a:endParaRPr sz="1800">
              <a:solidFill>
                <a:schemeClr val="dk1"/>
              </a:solidFill>
              <a:latin typeface="Poppins"/>
              <a:ea typeface="Poppins"/>
              <a:cs typeface="Poppins"/>
              <a:sym typeface="Poppins"/>
            </a:endParaRPr>
          </a:p>
        </p:txBody>
      </p:sp>
      <p:sp>
        <p:nvSpPr>
          <p:cNvPr id="353" name="Google Shape;353;p6"/>
          <p:cNvSpPr txBox="1"/>
          <p:nvPr/>
        </p:nvSpPr>
        <p:spPr>
          <a:xfrm>
            <a:off x="5574299" y="7744394"/>
            <a:ext cx="1191600" cy="3231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Poppins"/>
                <a:ea typeface="Poppins"/>
                <a:cs typeface="Poppins"/>
                <a:sym typeface="Poppins"/>
              </a:rPr>
              <a:t>30 ECTS</a:t>
            </a:r>
            <a:endParaRPr sz="1800">
              <a:solidFill>
                <a:schemeClr val="dk1"/>
              </a:solidFill>
              <a:latin typeface="Poppins"/>
              <a:ea typeface="Poppins"/>
              <a:cs typeface="Poppins"/>
              <a:sym typeface="Poppins"/>
            </a:endParaRPr>
          </a:p>
        </p:txBody>
      </p:sp>
      <p:sp>
        <p:nvSpPr>
          <p:cNvPr id="354" name="Google Shape;354;p6"/>
          <p:cNvSpPr/>
          <p:nvPr/>
        </p:nvSpPr>
        <p:spPr>
          <a:xfrm>
            <a:off x="16026371" y="4452378"/>
            <a:ext cx="1566594" cy="289321"/>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355" name="Google Shape;355;p6"/>
          <p:cNvSpPr/>
          <p:nvPr/>
        </p:nvSpPr>
        <p:spPr>
          <a:xfrm>
            <a:off x="16026371" y="5010107"/>
            <a:ext cx="1566594" cy="289321"/>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356" name="Google Shape;356;p6"/>
          <p:cNvSpPr/>
          <p:nvPr/>
        </p:nvSpPr>
        <p:spPr>
          <a:xfrm>
            <a:off x="16026371" y="5602263"/>
            <a:ext cx="1566594" cy="289321"/>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357" name="Google Shape;357;p6"/>
          <p:cNvSpPr/>
          <p:nvPr/>
        </p:nvSpPr>
        <p:spPr>
          <a:xfrm>
            <a:off x="16026371" y="6159992"/>
            <a:ext cx="1566594" cy="289321"/>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358" name="Google Shape;358;p6"/>
          <p:cNvSpPr/>
          <p:nvPr/>
        </p:nvSpPr>
        <p:spPr>
          <a:xfrm>
            <a:off x="16026371" y="6738377"/>
            <a:ext cx="1566594" cy="289321"/>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359" name="Google Shape;359;p6"/>
          <p:cNvSpPr/>
          <p:nvPr/>
        </p:nvSpPr>
        <p:spPr>
          <a:xfrm>
            <a:off x="16026371" y="7564642"/>
            <a:ext cx="1566594" cy="289321"/>
          </a:xfrm>
          <a:prstGeom prst="roundRect">
            <a:avLst>
              <a:gd name="adj" fmla="val 16667"/>
            </a:avLst>
          </a:prstGeom>
          <a:solidFill>
            <a:srgbClr val="F6D633"/>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360" name="Google Shape;360;p6"/>
          <p:cNvSpPr txBox="1"/>
          <p:nvPr/>
        </p:nvSpPr>
        <p:spPr>
          <a:xfrm>
            <a:off x="2171613" y="1823674"/>
            <a:ext cx="5079900" cy="677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200">
                <a:solidFill>
                  <a:schemeClr val="lt1"/>
                </a:solidFill>
                <a:latin typeface="Poppins"/>
                <a:ea typeface="Poppins"/>
                <a:cs typeface="Poppins"/>
                <a:sym typeface="Poppins"/>
              </a:rPr>
              <a:t>SEMESTER 1</a:t>
            </a:r>
            <a:endParaRPr sz="3200">
              <a:solidFill>
                <a:schemeClr val="lt1"/>
              </a:solidFill>
              <a:latin typeface="Poppins"/>
              <a:ea typeface="Poppins"/>
              <a:cs typeface="Poppins"/>
              <a:sym typeface="Poppins"/>
            </a:endParaRPr>
          </a:p>
        </p:txBody>
      </p:sp>
      <p:cxnSp>
        <p:nvCxnSpPr>
          <p:cNvPr id="361" name="Google Shape;361;p6"/>
          <p:cNvCxnSpPr/>
          <p:nvPr/>
        </p:nvCxnSpPr>
        <p:spPr>
          <a:xfrm>
            <a:off x="921125" y="3320888"/>
            <a:ext cx="7574100" cy="0"/>
          </a:xfrm>
          <a:prstGeom prst="straightConnector1">
            <a:avLst/>
          </a:prstGeom>
          <a:noFill/>
          <a:ln w="9525" cap="flat" cmpd="sng">
            <a:solidFill>
              <a:schemeClr val="dk2"/>
            </a:solidFill>
            <a:prstDash val="solid"/>
            <a:round/>
            <a:headEnd type="none" w="med" len="med"/>
            <a:tailEnd type="none" w="med" len="med"/>
          </a:ln>
        </p:spPr>
      </p:cxnSp>
      <p:cxnSp>
        <p:nvCxnSpPr>
          <p:cNvPr id="362" name="Google Shape;362;p6"/>
          <p:cNvCxnSpPr/>
          <p:nvPr/>
        </p:nvCxnSpPr>
        <p:spPr>
          <a:xfrm>
            <a:off x="921125" y="4114900"/>
            <a:ext cx="7574100" cy="0"/>
          </a:xfrm>
          <a:prstGeom prst="straightConnector1">
            <a:avLst/>
          </a:prstGeom>
          <a:noFill/>
          <a:ln w="9525" cap="flat" cmpd="sng">
            <a:solidFill>
              <a:schemeClr val="dk2"/>
            </a:solidFill>
            <a:prstDash val="solid"/>
            <a:round/>
            <a:headEnd type="none" w="med" len="med"/>
            <a:tailEnd type="none" w="med" len="med"/>
          </a:ln>
        </p:spPr>
      </p:cxnSp>
      <p:cxnSp>
        <p:nvCxnSpPr>
          <p:cNvPr id="363" name="Google Shape;363;p6"/>
          <p:cNvCxnSpPr/>
          <p:nvPr/>
        </p:nvCxnSpPr>
        <p:spPr>
          <a:xfrm>
            <a:off x="921125" y="4962438"/>
            <a:ext cx="7574100" cy="0"/>
          </a:xfrm>
          <a:prstGeom prst="straightConnector1">
            <a:avLst/>
          </a:prstGeom>
          <a:noFill/>
          <a:ln w="9525" cap="flat" cmpd="sng">
            <a:solidFill>
              <a:schemeClr val="dk2"/>
            </a:solidFill>
            <a:prstDash val="solid"/>
            <a:round/>
            <a:headEnd type="none" w="med" len="med"/>
            <a:tailEnd type="none" w="med" len="med"/>
          </a:ln>
        </p:spPr>
      </p:cxnSp>
      <p:cxnSp>
        <p:nvCxnSpPr>
          <p:cNvPr id="364" name="Google Shape;364;p6"/>
          <p:cNvCxnSpPr/>
          <p:nvPr/>
        </p:nvCxnSpPr>
        <p:spPr>
          <a:xfrm>
            <a:off x="10070500" y="3142688"/>
            <a:ext cx="7574100" cy="0"/>
          </a:xfrm>
          <a:prstGeom prst="straightConnector1">
            <a:avLst/>
          </a:prstGeom>
          <a:noFill/>
          <a:ln w="9525" cap="flat" cmpd="sng">
            <a:solidFill>
              <a:srgbClr val="FFC000"/>
            </a:solidFill>
            <a:prstDash val="solid"/>
            <a:round/>
            <a:headEnd type="none" w="med" len="med"/>
            <a:tailEnd type="none" w="med" len="med"/>
          </a:ln>
        </p:spPr>
      </p:cxnSp>
      <p:cxnSp>
        <p:nvCxnSpPr>
          <p:cNvPr id="365" name="Google Shape;365;p6"/>
          <p:cNvCxnSpPr/>
          <p:nvPr/>
        </p:nvCxnSpPr>
        <p:spPr>
          <a:xfrm>
            <a:off x="10070500" y="3721900"/>
            <a:ext cx="7574100" cy="0"/>
          </a:xfrm>
          <a:prstGeom prst="straightConnector1">
            <a:avLst/>
          </a:prstGeom>
          <a:noFill/>
          <a:ln w="9525" cap="flat" cmpd="sng">
            <a:solidFill>
              <a:srgbClr val="FFC000"/>
            </a:solidFill>
            <a:prstDash val="solid"/>
            <a:round/>
            <a:headEnd type="none" w="med" len="med"/>
            <a:tailEnd type="none" w="med" len="med"/>
          </a:ln>
        </p:spPr>
      </p:cxnSp>
      <p:cxnSp>
        <p:nvCxnSpPr>
          <p:cNvPr id="366" name="Google Shape;366;p6"/>
          <p:cNvCxnSpPr/>
          <p:nvPr/>
        </p:nvCxnSpPr>
        <p:spPr>
          <a:xfrm>
            <a:off x="10070500" y="4312313"/>
            <a:ext cx="7574100" cy="0"/>
          </a:xfrm>
          <a:prstGeom prst="straightConnector1">
            <a:avLst/>
          </a:prstGeom>
          <a:noFill/>
          <a:ln w="9525" cap="flat" cmpd="sng">
            <a:solidFill>
              <a:srgbClr val="FFC000"/>
            </a:solidFill>
            <a:prstDash val="solid"/>
            <a:round/>
            <a:headEnd type="none" w="med" len="med"/>
            <a:tailEnd type="none" w="med" len="med"/>
          </a:ln>
        </p:spPr>
      </p:cxnSp>
      <p:cxnSp>
        <p:nvCxnSpPr>
          <p:cNvPr id="367" name="Google Shape;367;p6"/>
          <p:cNvCxnSpPr/>
          <p:nvPr/>
        </p:nvCxnSpPr>
        <p:spPr>
          <a:xfrm>
            <a:off x="10070500" y="4891525"/>
            <a:ext cx="7574100" cy="0"/>
          </a:xfrm>
          <a:prstGeom prst="straightConnector1">
            <a:avLst/>
          </a:prstGeom>
          <a:noFill/>
          <a:ln w="9525" cap="flat" cmpd="sng">
            <a:solidFill>
              <a:srgbClr val="FFC000"/>
            </a:solidFill>
            <a:prstDash val="solid"/>
            <a:round/>
            <a:headEnd type="none" w="med" len="med"/>
            <a:tailEnd type="none" w="med" len="med"/>
          </a:ln>
        </p:spPr>
      </p:cxnSp>
      <p:cxnSp>
        <p:nvCxnSpPr>
          <p:cNvPr id="368" name="Google Shape;368;p6"/>
          <p:cNvCxnSpPr/>
          <p:nvPr/>
        </p:nvCxnSpPr>
        <p:spPr>
          <a:xfrm>
            <a:off x="10070500" y="5451226"/>
            <a:ext cx="7574100" cy="0"/>
          </a:xfrm>
          <a:prstGeom prst="straightConnector1">
            <a:avLst/>
          </a:prstGeom>
          <a:noFill/>
          <a:ln w="9525" cap="flat" cmpd="sng">
            <a:solidFill>
              <a:srgbClr val="FFC000"/>
            </a:solidFill>
            <a:prstDash val="solid"/>
            <a:round/>
            <a:headEnd type="none" w="med" len="med"/>
            <a:tailEnd type="none" w="med" len="med"/>
          </a:ln>
        </p:spPr>
      </p:cxnSp>
      <p:cxnSp>
        <p:nvCxnSpPr>
          <p:cNvPr id="369" name="Google Shape;369;p6"/>
          <p:cNvCxnSpPr/>
          <p:nvPr/>
        </p:nvCxnSpPr>
        <p:spPr>
          <a:xfrm>
            <a:off x="10070500" y="6038463"/>
            <a:ext cx="7574100" cy="0"/>
          </a:xfrm>
          <a:prstGeom prst="straightConnector1">
            <a:avLst/>
          </a:prstGeom>
          <a:noFill/>
          <a:ln w="9525" cap="flat" cmpd="sng">
            <a:solidFill>
              <a:srgbClr val="FFC000"/>
            </a:solidFill>
            <a:prstDash val="solid"/>
            <a:round/>
            <a:headEnd type="none" w="med" len="med"/>
            <a:tailEnd type="none" w="med" len="med"/>
          </a:ln>
        </p:spPr>
      </p:cxnSp>
      <p:cxnSp>
        <p:nvCxnSpPr>
          <p:cNvPr id="370" name="Google Shape;370;p6"/>
          <p:cNvCxnSpPr/>
          <p:nvPr/>
        </p:nvCxnSpPr>
        <p:spPr>
          <a:xfrm>
            <a:off x="10070500" y="6609638"/>
            <a:ext cx="7574100" cy="0"/>
          </a:xfrm>
          <a:prstGeom prst="straightConnector1">
            <a:avLst/>
          </a:prstGeom>
          <a:noFill/>
          <a:ln w="9525" cap="flat" cmpd="sng">
            <a:solidFill>
              <a:srgbClr val="FFC000"/>
            </a:solidFill>
            <a:prstDash val="solid"/>
            <a:round/>
            <a:headEnd type="none" w="med" len="med"/>
            <a:tailEnd type="none" w="med" len="med"/>
          </a:ln>
        </p:spPr>
      </p:cxnSp>
      <p:cxnSp>
        <p:nvCxnSpPr>
          <p:cNvPr id="371" name="Google Shape;371;p6"/>
          <p:cNvCxnSpPr/>
          <p:nvPr/>
        </p:nvCxnSpPr>
        <p:spPr>
          <a:xfrm>
            <a:off x="10070500" y="7250563"/>
            <a:ext cx="7574100" cy="0"/>
          </a:xfrm>
          <a:prstGeom prst="straightConnector1">
            <a:avLst/>
          </a:prstGeom>
          <a:noFill/>
          <a:ln w="9525" cap="flat" cmpd="sng">
            <a:solidFill>
              <a:srgbClr val="FFC000"/>
            </a:solidFill>
            <a:prstDash val="solid"/>
            <a:round/>
            <a:headEnd type="none" w="med" len="med"/>
            <a:tailEnd type="none" w="med" len="med"/>
          </a:ln>
        </p:spPr>
      </p:cxnSp>
      <p:sp>
        <p:nvSpPr>
          <p:cNvPr id="372" name="Google Shape;372;p6"/>
          <p:cNvSpPr txBox="1"/>
          <p:nvPr/>
        </p:nvSpPr>
        <p:spPr>
          <a:xfrm>
            <a:off x="11317588" y="1823674"/>
            <a:ext cx="5079900" cy="677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200">
                <a:solidFill>
                  <a:schemeClr val="lt1"/>
                </a:solidFill>
                <a:latin typeface="Poppins"/>
                <a:ea typeface="Poppins"/>
                <a:cs typeface="Poppins"/>
                <a:sym typeface="Poppins"/>
              </a:rPr>
              <a:t>SEMESTER 2</a:t>
            </a:r>
            <a:endParaRPr sz="3200">
              <a:solidFill>
                <a:schemeClr val="lt1"/>
              </a:solidFill>
              <a:latin typeface="Poppins"/>
              <a:ea typeface="Poppins"/>
              <a:cs typeface="Poppins"/>
              <a:sym typeface="Poppins"/>
            </a:endParaRPr>
          </a:p>
        </p:txBody>
      </p:sp>
      <p:sp>
        <p:nvSpPr>
          <p:cNvPr id="373" name="Google Shape;373;p6"/>
          <p:cNvSpPr txBox="1"/>
          <p:nvPr/>
        </p:nvSpPr>
        <p:spPr>
          <a:xfrm>
            <a:off x="2171613" y="6820828"/>
            <a:ext cx="5079900" cy="677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200">
                <a:solidFill>
                  <a:schemeClr val="lt1"/>
                </a:solidFill>
                <a:latin typeface="Poppins"/>
                <a:ea typeface="Poppins"/>
                <a:cs typeface="Poppins"/>
                <a:sym typeface="Poppins"/>
              </a:rPr>
              <a:t>SEMESTER 3</a:t>
            </a:r>
            <a:endParaRPr sz="3200">
              <a:solidFill>
                <a:schemeClr val="lt1"/>
              </a:solidFill>
              <a:latin typeface="Poppins"/>
              <a:ea typeface="Poppins"/>
              <a:cs typeface="Poppins"/>
              <a:sym typeface="Poppins"/>
            </a:endParaRPr>
          </a:p>
        </p:txBody>
      </p:sp>
      <p:sp>
        <p:nvSpPr>
          <p:cNvPr id="374" name="Google Shape;374;p6"/>
          <p:cNvSpPr/>
          <p:nvPr/>
        </p:nvSpPr>
        <p:spPr>
          <a:xfrm>
            <a:off x="7123375" y="3543512"/>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375" name="Google Shape;375;p6"/>
          <p:cNvSpPr/>
          <p:nvPr/>
        </p:nvSpPr>
        <p:spPr>
          <a:xfrm>
            <a:off x="7096038" y="4366062"/>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376" name="Google Shape;376;p6"/>
          <p:cNvSpPr/>
          <p:nvPr/>
        </p:nvSpPr>
        <p:spPr>
          <a:xfrm>
            <a:off x="7096038" y="5095950"/>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377" name="Google Shape;377;p6"/>
          <p:cNvSpPr/>
          <p:nvPr/>
        </p:nvSpPr>
        <p:spPr>
          <a:xfrm>
            <a:off x="16026363" y="2558300"/>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378" name="Google Shape;378;p6"/>
          <p:cNvSpPr/>
          <p:nvPr/>
        </p:nvSpPr>
        <p:spPr>
          <a:xfrm>
            <a:off x="16026363" y="3288187"/>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379" name="Google Shape;379;p6"/>
          <p:cNvSpPr/>
          <p:nvPr/>
        </p:nvSpPr>
        <p:spPr>
          <a:xfrm>
            <a:off x="7123363" y="7717850"/>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Shape 383"/>
        <p:cNvGrpSpPr/>
        <p:nvPr/>
      </p:nvGrpSpPr>
      <p:grpSpPr>
        <a:xfrm>
          <a:off x="0" y="0"/>
          <a:ext cx="0" cy="0"/>
          <a:chOff x="0" y="0"/>
          <a:chExt cx="0" cy="0"/>
        </a:xfrm>
      </p:grpSpPr>
      <p:sp>
        <p:nvSpPr>
          <p:cNvPr id="384" name="Google Shape;384;p7"/>
          <p:cNvSpPr/>
          <p:nvPr/>
        </p:nvSpPr>
        <p:spPr>
          <a:xfrm>
            <a:off x="11980375" y="6889950"/>
            <a:ext cx="4734900" cy="17559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85" name="Google Shape;385;p7"/>
          <p:cNvSpPr/>
          <p:nvPr/>
        </p:nvSpPr>
        <p:spPr>
          <a:xfrm>
            <a:off x="6768300" y="6889950"/>
            <a:ext cx="4734900" cy="17559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86" name="Google Shape;386;p7"/>
          <p:cNvSpPr/>
          <p:nvPr/>
        </p:nvSpPr>
        <p:spPr>
          <a:xfrm>
            <a:off x="1579075" y="6889950"/>
            <a:ext cx="4734900" cy="17559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87" name="Google Shape;387;p7"/>
          <p:cNvSpPr/>
          <p:nvPr/>
        </p:nvSpPr>
        <p:spPr>
          <a:xfrm>
            <a:off x="101515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88" name="Google Shape;388;p7"/>
          <p:cNvSpPr/>
          <p:nvPr/>
        </p:nvSpPr>
        <p:spPr>
          <a:xfrm>
            <a:off x="72940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89" name="Google Shape;389;p7"/>
          <p:cNvSpPr/>
          <p:nvPr/>
        </p:nvSpPr>
        <p:spPr>
          <a:xfrm>
            <a:off x="44365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90" name="Google Shape;390;p7"/>
          <p:cNvSpPr/>
          <p:nvPr/>
        </p:nvSpPr>
        <p:spPr>
          <a:xfrm>
            <a:off x="15790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391" name="Google Shape;391;p7"/>
          <p:cNvSpPr txBox="1">
            <a:spLocks noGrp="1"/>
          </p:cNvSpPr>
          <p:nvPr>
            <p:ph type="title"/>
          </p:nvPr>
        </p:nvSpPr>
        <p:spPr>
          <a:xfrm>
            <a:off x="1645920" y="429906"/>
            <a:ext cx="15087600" cy="1191078"/>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002060"/>
              </a:buClr>
              <a:buSzPts val="4800"/>
              <a:buFont typeface="Calibri"/>
              <a:buNone/>
            </a:pPr>
            <a:r>
              <a:rPr lang="en-GB" sz="3620">
                <a:latin typeface="Poppins"/>
                <a:ea typeface="Poppins"/>
                <a:cs typeface="Poppins"/>
                <a:sym typeface="Poppins"/>
              </a:rPr>
              <a:t>M.Sc. by Research in Digital Deep-Tech Driven Circular Economy</a:t>
            </a:r>
            <a:endParaRPr sz="3620">
              <a:latin typeface="Poppins"/>
              <a:ea typeface="Poppins"/>
              <a:cs typeface="Poppins"/>
              <a:sym typeface="Poppins"/>
            </a:endParaRPr>
          </a:p>
        </p:txBody>
      </p:sp>
      <p:sp>
        <p:nvSpPr>
          <p:cNvPr id="392" name="Google Shape;392;p7"/>
          <p:cNvSpPr/>
          <p:nvPr/>
        </p:nvSpPr>
        <p:spPr>
          <a:xfrm>
            <a:off x="1645925" y="1781775"/>
            <a:ext cx="12211800" cy="8370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5E6B7D"/>
              </a:buClr>
              <a:buSzPts val="2400"/>
              <a:buFont typeface="Calibri"/>
              <a:buNone/>
            </a:pPr>
            <a:r>
              <a:rPr lang="en-GB" sz="2000">
                <a:solidFill>
                  <a:srgbClr val="5E6B7D"/>
                </a:solidFill>
                <a:latin typeface="Poppins"/>
                <a:ea typeface="Poppins"/>
                <a:cs typeface="Poppins"/>
                <a:sym typeface="Poppins"/>
              </a:rPr>
              <a:t>Applied postgraduate pathway for digital and green transformation skills.​</a:t>
            </a:r>
            <a:endParaRPr sz="2000">
              <a:latin typeface="Poppins"/>
              <a:ea typeface="Poppins"/>
              <a:cs typeface="Poppins"/>
              <a:sym typeface="Poppins"/>
            </a:endParaRPr>
          </a:p>
        </p:txBody>
      </p:sp>
      <p:cxnSp>
        <p:nvCxnSpPr>
          <p:cNvPr id="393" name="Google Shape;393;p7"/>
          <p:cNvCxnSpPr/>
          <p:nvPr/>
        </p:nvCxnSpPr>
        <p:spPr>
          <a:xfrm>
            <a:off x="1645919" y="2779555"/>
            <a:ext cx="1591519" cy="0"/>
          </a:xfrm>
          <a:prstGeom prst="straightConnector1">
            <a:avLst/>
          </a:prstGeom>
          <a:noFill/>
          <a:ln w="76200" cap="flat" cmpd="sng">
            <a:solidFill>
              <a:srgbClr val="F6D633"/>
            </a:solidFill>
            <a:prstDash val="solid"/>
            <a:round/>
            <a:headEnd type="none" w="sm" len="sm"/>
            <a:tailEnd type="none" w="sm" len="sm"/>
          </a:ln>
        </p:spPr>
      </p:cxnSp>
      <p:sp>
        <p:nvSpPr>
          <p:cNvPr id="394" name="Google Shape;394;p7"/>
          <p:cNvSpPr txBox="1"/>
          <p:nvPr/>
        </p:nvSpPr>
        <p:spPr>
          <a:xfrm>
            <a:off x="1550225" y="3005325"/>
            <a:ext cx="10284300" cy="1608900"/>
          </a:xfrm>
          <a:prstGeom prst="rect">
            <a:avLst/>
          </a:prstGeom>
          <a:noFill/>
          <a:ln>
            <a:noFill/>
          </a:ln>
        </p:spPr>
        <p:txBody>
          <a:bodyPr spcFirstLastPara="1" wrap="square" lIns="91425" tIns="45700" rIns="91425" bIns="45700" anchor="t" anchorCtr="0">
            <a:noAutofit/>
          </a:bodyPr>
          <a:lstStyle/>
          <a:p>
            <a:pPr marL="0" marR="0" lvl="0" indent="0" algn="l" rtl="0">
              <a:lnSpc>
                <a:spcPct val="100000"/>
              </a:lnSpc>
              <a:spcBef>
                <a:spcPts val="0"/>
              </a:spcBef>
              <a:spcAft>
                <a:spcPts val="0"/>
              </a:spcAft>
              <a:buClr>
                <a:srgbClr val="002060"/>
              </a:buClr>
              <a:buSzPts val="4800"/>
              <a:buFont typeface="Calibri"/>
              <a:buNone/>
            </a:pPr>
            <a:r>
              <a:rPr lang="en-GB" sz="2600" i="0" u="none" strike="noStrike" cap="none">
                <a:solidFill>
                  <a:srgbClr val="002060"/>
                </a:solidFill>
                <a:latin typeface="Poppins"/>
                <a:ea typeface="Poppins"/>
                <a:cs typeface="Poppins"/>
                <a:sym typeface="Poppins"/>
              </a:rPr>
              <a:t>Designed around inquiry, research methods, proposal development and supervised thesis work, with a strong connection to European innovation and research cosystems.</a:t>
            </a:r>
            <a:endParaRPr sz="2600">
              <a:latin typeface="Poppins"/>
              <a:ea typeface="Poppins"/>
              <a:cs typeface="Poppins"/>
              <a:sym typeface="Poppins"/>
            </a:endParaRPr>
          </a:p>
        </p:txBody>
      </p:sp>
      <p:sp>
        <p:nvSpPr>
          <p:cNvPr id="395" name="Google Shape;395;p7"/>
          <p:cNvSpPr/>
          <p:nvPr/>
        </p:nvSpPr>
        <p:spPr>
          <a:xfrm>
            <a:off x="1771073" y="5072431"/>
            <a:ext cx="2050574" cy="295578"/>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24499A"/>
              </a:buClr>
              <a:buSzPts val="1800"/>
              <a:buFont typeface="Arial"/>
              <a:buNone/>
            </a:pPr>
            <a:r>
              <a:rPr lang="en-GB" sz="1800" b="1">
                <a:solidFill>
                  <a:srgbClr val="24499A"/>
                </a:solidFill>
                <a:latin typeface="Poppins"/>
                <a:ea typeface="Poppins"/>
                <a:cs typeface="Poppins"/>
                <a:sym typeface="Poppins"/>
              </a:rPr>
              <a:t>DURATION</a:t>
            </a:r>
            <a:endParaRPr sz="1800">
              <a:solidFill>
                <a:schemeClr val="dk1"/>
              </a:solidFill>
              <a:latin typeface="Poppins"/>
              <a:ea typeface="Poppins"/>
              <a:cs typeface="Poppins"/>
              <a:sym typeface="Poppins"/>
            </a:endParaRPr>
          </a:p>
        </p:txBody>
      </p:sp>
      <p:sp>
        <p:nvSpPr>
          <p:cNvPr id="396" name="Google Shape;396;p7"/>
          <p:cNvSpPr/>
          <p:nvPr/>
        </p:nvSpPr>
        <p:spPr>
          <a:xfrm>
            <a:off x="1771073" y="5460377"/>
            <a:ext cx="2050574" cy="40642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3 semesters</a:t>
            </a:r>
            <a:endParaRPr sz="2000">
              <a:solidFill>
                <a:schemeClr val="dk1"/>
              </a:solidFill>
              <a:latin typeface="Poppins"/>
              <a:ea typeface="Poppins"/>
              <a:cs typeface="Poppins"/>
              <a:sym typeface="Poppins"/>
            </a:endParaRPr>
          </a:p>
        </p:txBody>
      </p:sp>
      <p:sp>
        <p:nvSpPr>
          <p:cNvPr id="397" name="Google Shape;397;p7"/>
          <p:cNvSpPr/>
          <p:nvPr/>
        </p:nvSpPr>
        <p:spPr>
          <a:xfrm>
            <a:off x="4634486" y="5460377"/>
            <a:ext cx="1588733" cy="40642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90 ECTS</a:t>
            </a:r>
            <a:endParaRPr sz="2000">
              <a:solidFill>
                <a:schemeClr val="dk1"/>
              </a:solidFill>
              <a:latin typeface="Poppins"/>
              <a:ea typeface="Poppins"/>
              <a:cs typeface="Poppins"/>
              <a:sym typeface="Poppins"/>
            </a:endParaRPr>
          </a:p>
        </p:txBody>
      </p:sp>
      <p:sp>
        <p:nvSpPr>
          <p:cNvPr id="398" name="Google Shape;398;p7"/>
          <p:cNvSpPr/>
          <p:nvPr/>
        </p:nvSpPr>
        <p:spPr>
          <a:xfrm>
            <a:off x="7485998" y="5460377"/>
            <a:ext cx="1588800" cy="406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Online</a:t>
            </a:r>
            <a:endParaRPr sz="2000">
              <a:solidFill>
                <a:schemeClr val="dk1"/>
              </a:solidFill>
              <a:latin typeface="Poppins"/>
              <a:ea typeface="Poppins"/>
              <a:cs typeface="Poppins"/>
              <a:sym typeface="Poppins"/>
            </a:endParaRPr>
          </a:p>
        </p:txBody>
      </p:sp>
      <p:sp>
        <p:nvSpPr>
          <p:cNvPr id="399" name="Google Shape;399;p7"/>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Poppins"/>
              <a:ea typeface="Poppins"/>
              <a:cs typeface="Poppins"/>
              <a:sym typeface="Poppins"/>
            </a:endParaRPr>
          </a:p>
        </p:txBody>
      </p:sp>
      <p:sp>
        <p:nvSpPr>
          <p:cNvPr id="400" name="Google Shape;400;p7"/>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latin typeface="Poppins"/>
                <a:ea typeface="Poppins"/>
                <a:cs typeface="Poppins"/>
                <a:sym typeface="Poppins"/>
              </a:rPr>
              <a:t>(HaDEA)</a:t>
            </a:r>
            <a:r>
              <a:rPr lang="en-GB" sz="1100">
                <a:solidFill>
                  <a:schemeClr val="dk1"/>
                </a:solidFill>
                <a:latin typeface="Poppins"/>
                <a:ea typeface="Poppins"/>
                <a:cs typeface="Poppins"/>
                <a:sym typeface="Poppins"/>
              </a:rPr>
              <a:t>. Neither the European Union nor the granting authority can be held responsible for them.</a:t>
            </a:r>
            <a:endParaRPr sz="1100">
              <a:latin typeface="Poppins"/>
              <a:ea typeface="Poppins"/>
              <a:cs typeface="Poppins"/>
              <a:sym typeface="Poppins"/>
            </a:endParaRPr>
          </a:p>
        </p:txBody>
      </p:sp>
      <p:sp>
        <p:nvSpPr>
          <p:cNvPr id="401" name="Google Shape;401;p7"/>
          <p:cNvSpPr/>
          <p:nvPr/>
        </p:nvSpPr>
        <p:spPr>
          <a:xfrm>
            <a:off x="10337567" y="5072431"/>
            <a:ext cx="1219200" cy="295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FAD808"/>
              </a:buClr>
              <a:buSzPts val="1800"/>
              <a:buFont typeface="Arial"/>
              <a:buNone/>
            </a:pPr>
            <a:r>
              <a:rPr lang="en-GB" sz="1800" b="1">
                <a:solidFill>
                  <a:srgbClr val="F6D633"/>
                </a:solidFill>
                <a:latin typeface="Poppins"/>
                <a:ea typeface="Poppins"/>
                <a:cs typeface="Poppins"/>
                <a:sym typeface="Poppins"/>
              </a:rPr>
              <a:t>AWARD</a:t>
            </a:r>
            <a:endParaRPr sz="1800">
              <a:solidFill>
                <a:srgbClr val="F6D633"/>
              </a:solidFill>
              <a:latin typeface="Poppins"/>
              <a:ea typeface="Poppins"/>
              <a:cs typeface="Poppins"/>
              <a:sym typeface="Poppins"/>
            </a:endParaRPr>
          </a:p>
        </p:txBody>
      </p:sp>
      <p:sp>
        <p:nvSpPr>
          <p:cNvPr id="402" name="Google Shape;402;p7"/>
          <p:cNvSpPr/>
          <p:nvPr/>
        </p:nvSpPr>
        <p:spPr>
          <a:xfrm>
            <a:off x="10337567" y="5460377"/>
            <a:ext cx="1219200" cy="406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MScRes</a:t>
            </a:r>
            <a:endParaRPr sz="2000" b="1">
              <a:solidFill>
                <a:srgbClr val="102033"/>
              </a:solidFill>
              <a:latin typeface="Poppins"/>
              <a:ea typeface="Poppins"/>
              <a:cs typeface="Poppins"/>
              <a:sym typeface="Poppins"/>
            </a:endParaRPr>
          </a:p>
        </p:txBody>
      </p:sp>
      <p:pic>
        <p:nvPicPr>
          <p:cNvPr id="403" name="Google Shape;403;p7"/>
          <p:cNvPicPr preferRelativeResize="0"/>
          <p:nvPr/>
        </p:nvPicPr>
        <p:blipFill rotWithShape="1">
          <a:blip r:embed="rId4">
            <a:alphaModFix/>
          </a:blip>
          <a:srcRect/>
          <a:stretch/>
        </p:blipFill>
        <p:spPr>
          <a:xfrm>
            <a:off x="62084" y="0"/>
            <a:ext cx="1365527" cy="1365527"/>
          </a:xfrm>
          <a:prstGeom prst="rect">
            <a:avLst/>
          </a:prstGeom>
          <a:noFill/>
          <a:ln>
            <a:noFill/>
          </a:ln>
        </p:spPr>
      </p:pic>
      <p:cxnSp>
        <p:nvCxnSpPr>
          <p:cNvPr id="404" name="Google Shape;404;p7"/>
          <p:cNvCxnSpPr/>
          <p:nvPr/>
        </p:nvCxnSpPr>
        <p:spPr>
          <a:xfrm rot="10800000" flipH="1">
            <a:off x="1645920" y="1731818"/>
            <a:ext cx="15087600" cy="15968"/>
          </a:xfrm>
          <a:prstGeom prst="straightConnector1">
            <a:avLst/>
          </a:prstGeom>
          <a:noFill/>
          <a:ln w="9525" cap="flat" cmpd="sng">
            <a:solidFill>
              <a:srgbClr val="1B244B"/>
            </a:solidFill>
            <a:prstDash val="solid"/>
            <a:round/>
            <a:headEnd type="none" w="sm" len="sm"/>
            <a:tailEnd type="none" w="sm" len="sm"/>
          </a:ln>
        </p:spPr>
      </p:cxnSp>
      <p:cxnSp>
        <p:nvCxnSpPr>
          <p:cNvPr id="405" name="Google Shape;405;p7"/>
          <p:cNvCxnSpPr/>
          <p:nvPr/>
        </p:nvCxnSpPr>
        <p:spPr>
          <a:xfrm>
            <a:off x="1834235" y="7183678"/>
            <a:ext cx="839093" cy="0"/>
          </a:xfrm>
          <a:prstGeom prst="straightConnector1">
            <a:avLst/>
          </a:prstGeom>
          <a:noFill/>
          <a:ln w="12700" cap="flat" cmpd="sng">
            <a:solidFill>
              <a:srgbClr val="FAD808"/>
            </a:solidFill>
            <a:prstDash val="solid"/>
            <a:round/>
            <a:headEnd type="none" w="sm" len="sm"/>
            <a:tailEnd type="none" w="sm" len="sm"/>
          </a:ln>
        </p:spPr>
      </p:cxnSp>
      <p:sp>
        <p:nvSpPr>
          <p:cNvPr id="406" name="Google Shape;406;p7"/>
          <p:cNvSpPr/>
          <p:nvPr/>
        </p:nvSpPr>
        <p:spPr>
          <a:xfrm>
            <a:off x="1834235" y="7718160"/>
            <a:ext cx="4014738" cy="837023"/>
          </a:xfrm>
          <a:prstGeom prst="rect">
            <a:avLst/>
          </a:prstGeom>
          <a:noFill/>
          <a:ln>
            <a:noFill/>
          </a:ln>
        </p:spPr>
        <p:txBody>
          <a:bodyPr spcFirstLastPara="1" wrap="square" lIns="250" tIns="250" rIns="250" bIns="250" anchor="ctr" anchorCtr="0">
            <a:noAutofit/>
          </a:bodyPr>
          <a:lstStyle/>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Applied research in digital deep tech, circular</a:t>
            </a:r>
            <a:endParaRPr>
              <a:solidFill>
                <a:srgbClr val="102033"/>
              </a:solidFill>
              <a:latin typeface="Poppins"/>
              <a:ea typeface="Poppins"/>
              <a:cs typeface="Poppins"/>
              <a:sym typeface="Poppins"/>
            </a:endParaRPr>
          </a:p>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systems, lifecycle data and sustainability challenges.​</a:t>
            </a:r>
            <a:endParaRPr>
              <a:solidFill>
                <a:srgbClr val="102033"/>
              </a:solidFill>
              <a:latin typeface="Poppins"/>
              <a:ea typeface="Poppins"/>
              <a:cs typeface="Poppins"/>
              <a:sym typeface="Poppins"/>
            </a:endParaRPr>
          </a:p>
        </p:txBody>
      </p:sp>
      <p:cxnSp>
        <p:nvCxnSpPr>
          <p:cNvPr id="407" name="Google Shape;407;p7"/>
          <p:cNvCxnSpPr/>
          <p:nvPr/>
        </p:nvCxnSpPr>
        <p:spPr>
          <a:xfrm>
            <a:off x="7062431" y="7183678"/>
            <a:ext cx="839093" cy="0"/>
          </a:xfrm>
          <a:prstGeom prst="straightConnector1">
            <a:avLst/>
          </a:prstGeom>
          <a:noFill/>
          <a:ln w="12700" cap="flat" cmpd="sng">
            <a:solidFill>
              <a:srgbClr val="37BBD3"/>
            </a:solidFill>
            <a:prstDash val="solid"/>
            <a:round/>
            <a:headEnd type="none" w="sm" len="sm"/>
            <a:tailEnd type="none" w="sm" len="sm"/>
          </a:ln>
        </p:spPr>
      </p:cxnSp>
      <p:cxnSp>
        <p:nvCxnSpPr>
          <p:cNvPr id="408" name="Google Shape;408;p7"/>
          <p:cNvCxnSpPr/>
          <p:nvPr/>
        </p:nvCxnSpPr>
        <p:spPr>
          <a:xfrm>
            <a:off x="12290627" y="7183678"/>
            <a:ext cx="839093" cy="0"/>
          </a:xfrm>
          <a:prstGeom prst="straightConnector1">
            <a:avLst/>
          </a:prstGeom>
          <a:noFill/>
          <a:ln w="12700" cap="flat" cmpd="sng">
            <a:solidFill>
              <a:srgbClr val="24499A"/>
            </a:solidFill>
            <a:prstDash val="solid"/>
            <a:round/>
            <a:headEnd type="none" w="sm" len="sm"/>
            <a:tailEnd type="none" w="sm" len="sm"/>
          </a:ln>
        </p:spPr>
      </p:cxnSp>
      <p:sp>
        <p:nvSpPr>
          <p:cNvPr id="409" name="Google Shape;409;p7"/>
          <p:cNvSpPr/>
          <p:nvPr/>
        </p:nvSpPr>
        <p:spPr>
          <a:xfrm>
            <a:off x="7062431" y="7718160"/>
            <a:ext cx="4014738" cy="837023"/>
          </a:xfrm>
          <a:prstGeom prst="rect">
            <a:avLst/>
          </a:prstGeom>
          <a:noFill/>
          <a:ln>
            <a:noFill/>
          </a:ln>
        </p:spPr>
        <p:txBody>
          <a:bodyPr spcFirstLastPara="1" wrap="square" lIns="250" tIns="250" rIns="250" bIns="250" anchor="ctr" anchorCtr="0">
            <a:noAutofit/>
          </a:bodyPr>
          <a:lstStyle/>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Research-oriented graduates, future PhD candidates, technical researchers, policy and innovation professionals.​</a:t>
            </a:r>
            <a:endParaRPr>
              <a:solidFill>
                <a:srgbClr val="102033"/>
              </a:solidFill>
              <a:latin typeface="Poppins"/>
              <a:ea typeface="Poppins"/>
              <a:cs typeface="Poppins"/>
              <a:sym typeface="Poppins"/>
            </a:endParaRPr>
          </a:p>
          <a:p>
            <a:pPr marL="0" marR="0" lvl="0" indent="0" algn="just" rtl="0">
              <a:spcBef>
                <a:spcPts val="0"/>
              </a:spcBef>
              <a:spcAft>
                <a:spcPts val="0"/>
              </a:spcAft>
              <a:buClr>
                <a:srgbClr val="102033"/>
              </a:buClr>
              <a:buSzPts val="1400"/>
              <a:buFont typeface="Arial"/>
              <a:buNone/>
            </a:pPr>
            <a:endParaRPr>
              <a:solidFill>
                <a:srgbClr val="102033"/>
              </a:solidFill>
              <a:latin typeface="Poppins"/>
              <a:ea typeface="Poppins"/>
              <a:cs typeface="Poppins"/>
              <a:sym typeface="Poppins"/>
            </a:endParaRPr>
          </a:p>
        </p:txBody>
      </p:sp>
      <p:sp>
        <p:nvSpPr>
          <p:cNvPr id="410" name="Google Shape;410;p7"/>
          <p:cNvSpPr/>
          <p:nvPr/>
        </p:nvSpPr>
        <p:spPr>
          <a:xfrm>
            <a:off x="12290627" y="7718160"/>
            <a:ext cx="4014738" cy="837023"/>
          </a:xfrm>
          <a:prstGeom prst="rect">
            <a:avLst/>
          </a:prstGeom>
          <a:noFill/>
          <a:ln>
            <a:noFill/>
          </a:ln>
        </p:spPr>
        <p:txBody>
          <a:bodyPr spcFirstLastPara="1" wrap="square" lIns="250" tIns="250" rIns="250" bIns="250" anchor="ctr" anchorCtr="0">
            <a:normAutofit/>
          </a:bodyPr>
          <a:lstStyle/>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Supervised research thesis with research output and proposal development components.​</a:t>
            </a:r>
            <a:endParaRPr>
              <a:solidFill>
                <a:srgbClr val="102033"/>
              </a:solidFill>
              <a:latin typeface="Poppins"/>
              <a:ea typeface="Poppins"/>
              <a:cs typeface="Poppins"/>
              <a:sym typeface="Poppins"/>
            </a:endParaRPr>
          </a:p>
          <a:p>
            <a:pPr marL="0" marR="0" lvl="0" indent="0" algn="just" rtl="0">
              <a:spcBef>
                <a:spcPts val="0"/>
              </a:spcBef>
              <a:spcAft>
                <a:spcPts val="0"/>
              </a:spcAft>
              <a:buClr>
                <a:srgbClr val="102033"/>
              </a:buClr>
              <a:buSzPts val="1400"/>
              <a:buFont typeface="Arial"/>
              <a:buNone/>
            </a:pPr>
            <a:endParaRPr>
              <a:solidFill>
                <a:srgbClr val="102033"/>
              </a:solidFill>
              <a:latin typeface="Poppins"/>
              <a:ea typeface="Poppins"/>
              <a:cs typeface="Poppins"/>
              <a:sym typeface="Poppins"/>
            </a:endParaRPr>
          </a:p>
        </p:txBody>
      </p:sp>
      <p:cxnSp>
        <p:nvCxnSpPr>
          <p:cNvPr id="411" name="Google Shape;411;p7"/>
          <p:cNvCxnSpPr/>
          <p:nvPr/>
        </p:nvCxnSpPr>
        <p:spPr>
          <a:xfrm>
            <a:off x="3402956" y="2779555"/>
            <a:ext cx="1591500" cy="0"/>
          </a:xfrm>
          <a:prstGeom prst="straightConnector1">
            <a:avLst/>
          </a:prstGeom>
          <a:noFill/>
          <a:ln w="76200" cap="flat" cmpd="sng">
            <a:solidFill>
              <a:srgbClr val="35C2E3"/>
            </a:solidFill>
            <a:prstDash val="solid"/>
            <a:round/>
            <a:headEnd type="none" w="sm" len="sm"/>
            <a:tailEnd type="none" w="sm" len="sm"/>
          </a:ln>
        </p:spPr>
      </p:cxnSp>
      <p:sp>
        <p:nvSpPr>
          <p:cNvPr id="412" name="Google Shape;412;p7"/>
          <p:cNvSpPr/>
          <p:nvPr/>
        </p:nvSpPr>
        <p:spPr>
          <a:xfrm>
            <a:off x="4634486" y="5072431"/>
            <a:ext cx="1588800" cy="2955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37BBD3"/>
              </a:buClr>
              <a:buSzPts val="1800"/>
              <a:buFont typeface="Arial"/>
              <a:buNone/>
            </a:pPr>
            <a:r>
              <a:rPr lang="en-GB" sz="1800" b="1">
                <a:solidFill>
                  <a:srgbClr val="35C2E3"/>
                </a:solidFill>
                <a:latin typeface="Poppins"/>
                <a:ea typeface="Poppins"/>
                <a:cs typeface="Poppins"/>
                <a:sym typeface="Poppins"/>
              </a:rPr>
              <a:t>CREDITS</a:t>
            </a:r>
            <a:endParaRPr sz="1800">
              <a:solidFill>
                <a:srgbClr val="35C2E3"/>
              </a:solidFill>
              <a:latin typeface="Poppins"/>
              <a:ea typeface="Poppins"/>
              <a:cs typeface="Poppins"/>
              <a:sym typeface="Poppins"/>
            </a:endParaRPr>
          </a:p>
        </p:txBody>
      </p:sp>
      <p:cxnSp>
        <p:nvCxnSpPr>
          <p:cNvPr id="413" name="Google Shape;413;p7"/>
          <p:cNvCxnSpPr/>
          <p:nvPr/>
        </p:nvCxnSpPr>
        <p:spPr>
          <a:xfrm>
            <a:off x="5159993" y="2779555"/>
            <a:ext cx="1591500" cy="0"/>
          </a:xfrm>
          <a:prstGeom prst="straightConnector1">
            <a:avLst/>
          </a:prstGeom>
          <a:noFill/>
          <a:ln w="76200" cap="flat" cmpd="sng">
            <a:solidFill>
              <a:srgbClr val="002060"/>
            </a:solidFill>
            <a:prstDash val="solid"/>
            <a:round/>
            <a:headEnd type="none" w="sm" len="sm"/>
            <a:tailEnd type="none" w="sm" len="sm"/>
          </a:ln>
        </p:spPr>
      </p:cxnSp>
      <p:sp>
        <p:nvSpPr>
          <p:cNvPr id="414" name="Google Shape;414;p7"/>
          <p:cNvSpPr/>
          <p:nvPr/>
        </p:nvSpPr>
        <p:spPr>
          <a:xfrm>
            <a:off x="1834235" y="7271550"/>
            <a:ext cx="4014600" cy="4905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02033"/>
              </a:buClr>
              <a:buSzPts val="3200"/>
              <a:buFont typeface="Play"/>
              <a:buNone/>
            </a:pPr>
            <a:r>
              <a:rPr lang="en-GB" sz="3200" b="1">
                <a:solidFill>
                  <a:srgbClr val="002060"/>
                </a:solidFill>
                <a:latin typeface="Poppins"/>
                <a:ea typeface="Poppins"/>
                <a:cs typeface="Poppins"/>
                <a:sym typeface="Poppins"/>
              </a:rPr>
              <a:t>Focus</a:t>
            </a:r>
            <a:endParaRPr sz="3200">
              <a:solidFill>
                <a:srgbClr val="002060"/>
              </a:solidFill>
              <a:latin typeface="Poppins"/>
              <a:ea typeface="Poppins"/>
              <a:cs typeface="Poppins"/>
              <a:sym typeface="Poppins"/>
            </a:endParaRPr>
          </a:p>
        </p:txBody>
      </p:sp>
      <p:sp>
        <p:nvSpPr>
          <p:cNvPr id="415" name="Google Shape;415;p7"/>
          <p:cNvSpPr/>
          <p:nvPr/>
        </p:nvSpPr>
        <p:spPr>
          <a:xfrm>
            <a:off x="7062431" y="7271550"/>
            <a:ext cx="4014600" cy="4905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02033"/>
              </a:buClr>
              <a:buSzPts val="3200"/>
              <a:buFont typeface="Play"/>
              <a:buNone/>
            </a:pPr>
            <a:r>
              <a:rPr lang="en-GB" sz="3200" b="1">
                <a:solidFill>
                  <a:srgbClr val="002060"/>
                </a:solidFill>
                <a:latin typeface="Poppins"/>
                <a:ea typeface="Poppins"/>
                <a:cs typeface="Poppins"/>
                <a:sym typeface="Poppins"/>
              </a:rPr>
              <a:t>Best fit</a:t>
            </a:r>
            <a:endParaRPr sz="3200">
              <a:solidFill>
                <a:srgbClr val="002060"/>
              </a:solidFill>
              <a:latin typeface="Poppins"/>
              <a:ea typeface="Poppins"/>
              <a:cs typeface="Poppins"/>
              <a:sym typeface="Poppins"/>
            </a:endParaRPr>
          </a:p>
        </p:txBody>
      </p:sp>
      <p:sp>
        <p:nvSpPr>
          <p:cNvPr id="416" name="Google Shape;416;p7"/>
          <p:cNvSpPr/>
          <p:nvPr/>
        </p:nvSpPr>
        <p:spPr>
          <a:xfrm>
            <a:off x="12290627" y="7271550"/>
            <a:ext cx="4014600" cy="4905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02033"/>
              </a:buClr>
              <a:buSzPts val="3200"/>
              <a:buFont typeface="Play"/>
              <a:buNone/>
            </a:pPr>
            <a:r>
              <a:rPr lang="en-GB" sz="3200" b="1">
                <a:solidFill>
                  <a:srgbClr val="002060"/>
                </a:solidFill>
                <a:latin typeface="Poppins"/>
                <a:ea typeface="Poppins"/>
                <a:cs typeface="Poppins"/>
                <a:sym typeface="Poppins"/>
              </a:rPr>
              <a:t>Outcome</a:t>
            </a:r>
            <a:endParaRPr sz="3200">
              <a:solidFill>
                <a:srgbClr val="002060"/>
              </a:solidFill>
              <a:latin typeface="Poppins"/>
              <a:ea typeface="Poppins"/>
              <a:cs typeface="Poppins"/>
              <a:sym typeface="Poppins"/>
            </a:endParaRPr>
          </a:p>
        </p:txBody>
      </p:sp>
      <p:sp>
        <p:nvSpPr>
          <p:cNvPr id="417" name="Google Shape;417;p7"/>
          <p:cNvSpPr/>
          <p:nvPr/>
        </p:nvSpPr>
        <p:spPr>
          <a:xfrm>
            <a:off x="7453073" y="5072431"/>
            <a:ext cx="1588800" cy="2955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7234D"/>
              </a:buClr>
              <a:buSzPts val="1800"/>
              <a:buFont typeface="Arial"/>
              <a:buNone/>
            </a:pPr>
            <a:r>
              <a:rPr lang="en-GB" sz="1800" b="1">
                <a:solidFill>
                  <a:srgbClr val="002060"/>
                </a:solidFill>
                <a:latin typeface="Poppins"/>
                <a:ea typeface="Poppins"/>
                <a:cs typeface="Poppins"/>
                <a:sym typeface="Poppins"/>
              </a:rPr>
              <a:t>DELIVERY</a:t>
            </a:r>
            <a:endParaRPr sz="1800">
              <a:solidFill>
                <a:srgbClr val="002060"/>
              </a:solidFill>
              <a:latin typeface="Poppins"/>
              <a:ea typeface="Poppins"/>
              <a:cs typeface="Poppins"/>
              <a:sym typeface="Poppins"/>
            </a:endParaRP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Shape 421"/>
        <p:cNvGrpSpPr/>
        <p:nvPr/>
      </p:nvGrpSpPr>
      <p:grpSpPr>
        <a:xfrm>
          <a:off x="0" y="0"/>
          <a:ext cx="0" cy="0"/>
          <a:chOff x="0" y="0"/>
          <a:chExt cx="0" cy="0"/>
        </a:xfrm>
      </p:grpSpPr>
      <p:sp>
        <p:nvSpPr>
          <p:cNvPr id="422" name="Google Shape;422;p8"/>
          <p:cNvSpPr/>
          <p:nvPr/>
        </p:nvSpPr>
        <p:spPr>
          <a:xfrm>
            <a:off x="524975" y="6820849"/>
            <a:ext cx="8373000" cy="954900"/>
          </a:xfrm>
          <a:prstGeom prst="roundRect">
            <a:avLst>
              <a:gd name="adj" fmla="val 16667"/>
            </a:avLst>
          </a:prstGeom>
          <a:solidFill>
            <a:srgbClr val="35C2E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a:latin typeface="Poppins"/>
              <a:ea typeface="Poppins"/>
              <a:cs typeface="Poppins"/>
              <a:sym typeface="Poppins"/>
            </a:endParaRPr>
          </a:p>
        </p:txBody>
      </p:sp>
      <p:sp>
        <p:nvSpPr>
          <p:cNvPr id="423" name="Google Shape;423;p8"/>
          <p:cNvSpPr/>
          <p:nvPr/>
        </p:nvSpPr>
        <p:spPr>
          <a:xfrm>
            <a:off x="531875" y="7481375"/>
            <a:ext cx="8352600" cy="874500"/>
          </a:xfrm>
          <a:prstGeom prst="roundRect">
            <a:avLst>
              <a:gd name="adj" fmla="val 11399"/>
            </a:avLst>
          </a:prstGeom>
          <a:solidFill>
            <a:schemeClr val="lt1"/>
          </a:solidFill>
          <a:ln w="9525" cap="flat" cmpd="sng">
            <a:solidFill>
              <a:srgbClr val="35C2E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424" name="Google Shape;424;p8"/>
          <p:cNvSpPr txBox="1"/>
          <p:nvPr/>
        </p:nvSpPr>
        <p:spPr>
          <a:xfrm>
            <a:off x="2171613" y="6820828"/>
            <a:ext cx="5079900" cy="677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200">
                <a:solidFill>
                  <a:schemeClr val="lt1"/>
                </a:solidFill>
                <a:latin typeface="Poppins"/>
                <a:ea typeface="Poppins"/>
                <a:cs typeface="Poppins"/>
                <a:sym typeface="Poppins"/>
              </a:rPr>
              <a:t>SEMESTER 3</a:t>
            </a:r>
            <a:endParaRPr sz="3200">
              <a:solidFill>
                <a:schemeClr val="lt1"/>
              </a:solidFill>
              <a:latin typeface="Poppins"/>
              <a:ea typeface="Poppins"/>
              <a:cs typeface="Poppins"/>
              <a:sym typeface="Poppins"/>
            </a:endParaRPr>
          </a:p>
        </p:txBody>
      </p:sp>
      <p:sp>
        <p:nvSpPr>
          <p:cNvPr id="425" name="Google Shape;425;p8"/>
          <p:cNvSpPr/>
          <p:nvPr/>
        </p:nvSpPr>
        <p:spPr>
          <a:xfrm>
            <a:off x="9681250" y="1856375"/>
            <a:ext cx="8352600" cy="1161000"/>
          </a:xfrm>
          <a:prstGeom prst="roundRect">
            <a:avLst>
              <a:gd name="adj" fmla="val 16667"/>
            </a:avLst>
          </a:prstGeom>
          <a:solidFill>
            <a:srgbClr val="F6D63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a:latin typeface="Poppins"/>
              <a:ea typeface="Poppins"/>
              <a:cs typeface="Poppins"/>
              <a:sym typeface="Poppins"/>
            </a:endParaRPr>
          </a:p>
        </p:txBody>
      </p:sp>
      <p:sp>
        <p:nvSpPr>
          <p:cNvPr id="426" name="Google Shape;426;p8"/>
          <p:cNvSpPr/>
          <p:nvPr/>
        </p:nvSpPr>
        <p:spPr>
          <a:xfrm>
            <a:off x="9681250" y="2470925"/>
            <a:ext cx="8352600" cy="5885100"/>
          </a:xfrm>
          <a:prstGeom prst="roundRect">
            <a:avLst>
              <a:gd name="adj" fmla="val 7981"/>
            </a:avLst>
          </a:prstGeom>
          <a:solidFill>
            <a:schemeClr val="lt1"/>
          </a:solidFill>
          <a:ln w="9525" cap="flat" cmpd="sng">
            <a:solidFill>
              <a:srgbClr val="FFC00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427" name="Google Shape;427;p8"/>
          <p:cNvSpPr/>
          <p:nvPr/>
        </p:nvSpPr>
        <p:spPr>
          <a:xfrm>
            <a:off x="531875" y="1856375"/>
            <a:ext cx="8352600" cy="1161000"/>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a:latin typeface="Poppins"/>
              <a:ea typeface="Poppins"/>
              <a:cs typeface="Poppins"/>
              <a:sym typeface="Poppins"/>
            </a:endParaRPr>
          </a:p>
        </p:txBody>
      </p:sp>
      <p:sp>
        <p:nvSpPr>
          <p:cNvPr id="428" name="Google Shape;428;p8"/>
          <p:cNvSpPr/>
          <p:nvPr/>
        </p:nvSpPr>
        <p:spPr>
          <a:xfrm>
            <a:off x="531875" y="2470925"/>
            <a:ext cx="8352600" cy="3302400"/>
          </a:xfrm>
          <a:prstGeom prst="roundRect">
            <a:avLst>
              <a:gd name="adj" fmla="val 11399"/>
            </a:avLst>
          </a:prstGeom>
          <a:solidFill>
            <a:schemeClr val="lt1"/>
          </a:solidFill>
          <a:ln w="9525"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429" name="Google Shape;429;p8"/>
          <p:cNvSpPr txBox="1"/>
          <p:nvPr/>
        </p:nvSpPr>
        <p:spPr>
          <a:xfrm>
            <a:off x="2171613" y="1823674"/>
            <a:ext cx="5079900" cy="677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200">
                <a:solidFill>
                  <a:schemeClr val="lt1"/>
                </a:solidFill>
                <a:latin typeface="Poppins"/>
                <a:ea typeface="Poppins"/>
                <a:cs typeface="Poppins"/>
                <a:sym typeface="Poppins"/>
              </a:rPr>
              <a:t>SEMESTER 1</a:t>
            </a:r>
            <a:endParaRPr sz="3200">
              <a:solidFill>
                <a:schemeClr val="lt1"/>
              </a:solidFill>
              <a:latin typeface="Poppins"/>
              <a:ea typeface="Poppins"/>
              <a:cs typeface="Poppins"/>
              <a:sym typeface="Poppins"/>
            </a:endParaRPr>
          </a:p>
        </p:txBody>
      </p:sp>
      <p:cxnSp>
        <p:nvCxnSpPr>
          <p:cNvPr id="430" name="Google Shape;430;p8"/>
          <p:cNvCxnSpPr/>
          <p:nvPr/>
        </p:nvCxnSpPr>
        <p:spPr>
          <a:xfrm>
            <a:off x="921125" y="3320888"/>
            <a:ext cx="7574100" cy="0"/>
          </a:xfrm>
          <a:prstGeom prst="straightConnector1">
            <a:avLst/>
          </a:prstGeom>
          <a:noFill/>
          <a:ln w="9525" cap="flat" cmpd="sng">
            <a:solidFill>
              <a:schemeClr val="dk2"/>
            </a:solidFill>
            <a:prstDash val="solid"/>
            <a:round/>
            <a:headEnd type="none" w="med" len="med"/>
            <a:tailEnd type="none" w="med" len="med"/>
          </a:ln>
        </p:spPr>
      </p:cxnSp>
      <p:cxnSp>
        <p:nvCxnSpPr>
          <p:cNvPr id="431" name="Google Shape;431;p8"/>
          <p:cNvCxnSpPr/>
          <p:nvPr/>
        </p:nvCxnSpPr>
        <p:spPr>
          <a:xfrm>
            <a:off x="921125" y="4114900"/>
            <a:ext cx="7574100" cy="0"/>
          </a:xfrm>
          <a:prstGeom prst="straightConnector1">
            <a:avLst/>
          </a:prstGeom>
          <a:noFill/>
          <a:ln w="9525" cap="flat" cmpd="sng">
            <a:solidFill>
              <a:schemeClr val="dk2"/>
            </a:solidFill>
            <a:prstDash val="solid"/>
            <a:round/>
            <a:headEnd type="none" w="med" len="med"/>
            <a:tailEnd type="none" w="med" len="med"/>
          </a:ln>
        </p:spPr>
      </p:cxnSp>
      <p:cxnSp>
        <p:nvCxnSpPr>
          <p:cNvPr id="432" name="Google Shape;432;p8"/>
          <p:cNvCxnSpPr/>
          <p:nvPr/>
        </p:nvCxnSpPr>
        <p:spPr>
          <a:xfrm>
            <a:off x="921125" y="4962438"/>
            <a:ext cx="7574100" cy="0"/>
          </a:xfrm>
          <a:prstGeom prst="straightConnector1">
            <a:avLst/>
          </a:prstGeom>
          <a:noFill/>
          <a:ln w="9525" cap="flat" cmpd="sng">
            <a:solidFill>
              <a:schemeClr val="dk2"/>
            </a:solidFill>
            <a:prstDash val="solid"/>
            <a:round/>
            <a:headEnd type="none" w="med" len="med"/>
            <a:tailEnd type="none" w="med" len="med"/>
          </a:ln>
        </p:spPr>
      </p:cxnSp>
      <p:sp>
        <p:nvSpPr>
          <p:cNvPr id="433" name="Google Shape;433;p8"/>
          <p:cNvSpPr txBox="1"/>
          <p:nvPr/>
        </p:nvSpPr>
        <p:spPr>
          <a:xfrm>
            <a:off x="1620858" y="372061"/>
            <a:ext cx="15964817" cy="615553"/>
          </a:xfrm>
          <a:prstGeom prst="rect">
            <a:avLst/>
          </a:prstGeom>
          <a:noFill/>
          <a:ln>
            <a:noFill/>
          </a:ln>
        </p:spPr>
        <p:txBody>
          <a:bodyPr spcFirstLastPara="1" wrap="square" lIns="0" tIns="0" rIns="0" bIns="0" anchor="ctr" anchorCtr="0">
            <a:spAutoFit/>
          </a:bodyPr>
          <a:lstStyle/>
          <a:p>
            <a:pPr marL="0" marR="0" lvl="0" indent="0" algn="l" rtl="0">
              <a:spcBef>
                <a:spcPts val="0"/>
              </a:spcBef>
              <a:spcAft>
                <a:spcPts val="0"/>
              </a:spcAft>
              <a:buNone/>
            </a:pPr>
            <a:r>
              <a:rPr lang="en-GB" sz="4000" b="1">
                <a:solidFill>
                  <a:srgbClr val="0C3E5F"/>
                </a:solidFill>
                <a:highlight>
                  <a:srgbClr val="FFFFFF"/>
                </a:highlight>
                <a:latin typeface="Calibri"/>
                <a:ea typeface="Calibri"/>
                <a:cs typeface="Calibri"/>
                <a:sym typeface="Calibri"/>
              </a:rPr>
              <a:t>Master of Science by research in </a:t>
            </a:r>
            <a:r>
              <a:rPr lang="en-GB" sz="4000" b="1">
                <a:solidFill>
                  <a:srgbClr val="1F7AB8"/>
                </a:solidFill>
                <a:highlight>
                  <a:srgbClr val="FFFFFF"/>
                </a:highlight>
                <a:latin typeface="Calibri"/>
                <a:ea typeface="Calibri"/>
                <a:cs typeface="Calibri"/>
                <a:sym typeface="Calibri"/>
              </a:rPr>
              <a:t>Digital Deep-Tech Driven Circular Economy</a:t>
            </a:r>
            <a:endParaRPr sz="4000">
              <a:solidFill>
                <a:schemeClr val="dk1"/>
              </a:solidFill>
              <a:latin typeface="Calibri"/>
              <a:ea typeface="Calibri"/>
              <a:cs typeface="Calibri"/>
              <a:sym typeface="Calibri"/>
            </a:endParaRPr>
          </a:p>
        </p:txBody>
      </p:sp>
      <p:sp>
        <p:nvSpPr>
          <p:cNvPr id="434" name="Google Shape;434;p8"/>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435" name="Google Shape;435;p8"/>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latin typeface="Poppins"/>
                <a:ea typeface="Poppins"/>
                <a:cs typeface="Poppins"/>
                <a:sym typeface="Poppins"/>
              </a:rPr>
              <a:t>(HaDEA)</a:t>
            </a:r>
            <a:r>
              <a:rPr lang="en-GB" sz="1100">
                <a:solidFill>
                  <a:schemeClr val="dk1"/>
                </a:solidFill>
                <a:latin typeface="Poppins"/>
                <a:ea typeface="Poppins"/>
                <a:cs typeface="Poppins"/>
                <a:sym typeface="Poppins"/>
              </a:rPr>
              <a:t>. Neither the European Union nor the granting authority can be held responsible for them.</a:t>
            </a:r>
            <a:endParaRPr sz="1100">
              <a:latin typeface="Poppins"/>
              <a:ea typeface="Poppins"/>
              <a:cs typeface="Poppins"/>
              <a:sym typeface="Poppins"/>
            </a:endParaRPr>
          </a:p>
        </p:txBody>
      </p:sp>
      <p:pic>
        <p:nvPicPr>
          <p:cNvPr id="436" name="Google Shape;436;p8"/>
          <p:cNvPicPr preferRelativeResize="0"/>
          <p:nvPr/>
        </p:nvPicPr>
        <p:blipFill rotWithShape="1">
          <a:blip r:embed="rId4">
            <a:alphaModFix/>
          </a:blip>
          <a:srcRect/>
          <a:stretch/>
        </p:blipFill>
        <p:spPr>
          <a:xfrm>
            <a:off x="62084" y="0"/>
            <a:ext cx="1365527" cy="1365527"/>
          </a:xfrm>
          <a:prstGeom prst="rect">
            <a:avLst/>
          </a:prstGeom>
          <a:noFill/>
          <a:ln>
            <a:noFill/>
          </a:ln>
        </p:spPr>
      </p:pic>
      <p:sp>
        <p:nvSpPr>
          <p:cNvPr id="437" name="Google Shape;437;p8"/>
          <p:cNvSpPr/>
          <p:nvPr/>
        </p:nvSpPr>
        <p:spPr>
          <a:xfrm>
            <a:off x="836867" y="2730995"/>
            <a:ext cx="712787" cy="420146"/>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1</a:t>
            </a:r>
            <a:endParaRPr sz="2400">
              <a:solidFill>
                <a:schemeClr val="lt1"/>
              </a:solidFill>
              <a:latin typeface="Calibri"/>
              <a:ea typeface="Calibri"/>
              <a:cs typeface="Calibri"/>
              <a:sym typeface="Calibri"/>
            </a:endParaRPr>
          </a:p>
        </p:txBody>
      </p:sp>
      <p:sp>
        <p:nvSpPr>
          <p:cNvPr id="438" name="Google Shape;438;p8"/>
          <p:cNvSpPr txBox="1"/>
          <p:nvPr/>
        </p:nvSpPr>
        <p:spPr>
          <a:xfrm>
            <a:off x="1649542" y="2648202"/>
            <a:ext cx="3801292" cy="553998"/>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Introduction to Digital Circular Economy</a:t>
            </a:r>
            <a:endParaRPr sz="1800">
              <a:solidFill>
                <a:schemeClr val="dk1"/>
              </a:solidFill>
              <a:latin typeface="Calibri"/>
              <a:ea typeface="Calibri"/>
              <a:cs typeface="Calibri"/>
              <a:sym typeface="Calibri"/>
            </a:endParaRPr>
          </a:p>
        </p:txBody>
      </p:sp>
      <p:sp>
        <p:nvSpPr>
          <p:cNvPr id="439" name="Google Shape;439;p8"/>
          <p:cNvSpPr txBox="1"/>
          <p:nvPr/>
        </p:nvSpPr>
        <p:spPr>
          <a:xfrm>
            <a:off x="6042517" y="2780343"/>
            <a:ext cx="971335"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8 ECTS</a:t>
            </a:r>
            <a:endParaRPr sz="1800">
              <a:solidFill>
                <a:schemeClr val="dk1"/>
              </a:solidFill>
              <a:latin typeface="Calibri"/>
              <a:ea typeface="Calibri"/>
              <a:cs typeface="Calibri"/>
              <a:sym typeface="Calibri"/>
            </a:endParaRPr>
          </a:p>
        </p:txBody>
      </p:sp>
      <p:sp>
        <p:nvSpPr>
          <p:cNvPr id="440" name="Google Shape;440;p8"/>
          <p:cNvSpPr/>
          <p:nvPr/>
        </p:nvSpPr>
        <p:spPr>
          <a:xfrm>
            <a:off x="836865" y="3515946"/>
            <a:ext cx="712787" cy="420146"/>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2</a:t>
            </a:r>
            <a:endParaRPr/>
          </a:p>
        </p:txBody>
      </p:sp>
      <p:sp>
        <p:nvSpPr>
          <p:cNvPr id="441" name="Google Shape;441;p8"/>
          <p:cNvSpPr txBox="1"/>
          <p:nvPr/>
        </p:nvSpPr>
        <p:spPr>
          <a:xfrm>
            <a:off x="1628884" y="3445286"/>
            <a:ext cx="3801292" cy="553998"/>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Circular Economy and Digital Product Passports</a:t>
            </a:r>
            <a:endParaRPr sz="1800">
              <a:solidFill>
                <a:schemeClr val="dk1"/>
              </a:solidFill>
              <a:latin typeface="Calibri"/>
              <a:ea typeface="Calibri"/>
              <a:cs typeface="Calibri"/>
              <a:sym typeface="Calibri"/>
            </a:endParaRPr>
          </a:p>
        </p:txBody>
      </p:sp>
      <p:sp>
        <p:nvSpPr>
          <p:cNvPr id="442" name="Google Shape;442;p8"/>
          <p:cNvSpPr txBox="1"/>
          <p:nvPr/>
        </p:nvSpPr>
        <p:spPr>
          <a:xfrm>
            <a:off x="6021857" y="3579065"/>
            <a:ext cx="971335"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8 ECTS</a:t>
            </a:r>
            <a:endParaRPr sz="1800">
              <a:solidFill>
                <a:schemeClr val="dk1"/>
              </a:solidFill>
              <a:latin typeface="Calibri"/>
              <a:ea typeface="Calibri"/>
              <a:cs typeface="Calibri"/>
              <a:sym typeface="Calibri"/>
            </a:endParaRPr>
          </a:p>
        </p:txBody>
      </p:sp>
      <p:sp>
        <p:nvSpPr>
          <p:cNvPr id="443" name="Google Shape;443;p8"/>
          <p:cNvSpPr/>
          <p:nvPr/>
        </p:nvSpPr>
        <p:spPr>
          <a:xfrm>
            <a:off x="816209" y="4307784"/>
            <a:ext cx="712787" cy="420146"/>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3</a:t>
            </a:r>
            <a:endParaRPr sz="2400">
              <a:solidFill>
                <a:schemeClr val="lt1"/>
              </a:solidFill>
              <a:latin typeface="Calibri"/>
              <a:ea typeface="Calibri"/>
              <a:cs typeface="Calibri"/>
              <a:sym typeface="Calibri"/>
            </a:endParaRPr>
          </a:p>
        </p:txBody>
      </p:sp>
      <p:sp>
        <p:nvSpPr>
          <p:cNvPr id="444" name="Google Shape;444;p8"/>
          <p:cNvSpPr txBox="1"/>
          <p:nvPr/>
        </p:nvSpPr>
        <p:spPr>
          <a:xfrm>
            <a:off x="1628886" y="4252044"/>
            <a:ext cx="4427876" cy="553998"/>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Standardisation and EU Regulatory Compliance in Digital Circular Economy</a:t>
            </a:r>
            <a:endParaRPr sz="1800">
              <a:solidFill>
                <a:srgbClr val="071E4F"/>
              </a:solidFill>
              <a:latin typeface="Calibri"/>
              <a:ea typeface="Calibri"/>
              <a:cs typeface="Calibri"/>
              <a:sym typeface="Calibri"/>
            </a:endParaRPr>
          </a:p>
        </p:txBody>
      </p:sp>
      <p:sp>
        <p:nvSpPr>
          <p:cNvPr id="445" name="Google Shape;445;p8"/>
          <p:cNvSpPr txBox="1"/>
          <p:nvPr/>
        </p:nvSpPr>
        <p:spPr>
          <a:xfrm>
            <a:off x="6042517" y="4384674"/>
            <a:ext cx="971335"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8 ECTS</a:t>
            </a:r>
            <a:endParaRPr sz="1800">
              <a:solidFill>
                <a:schemeClr val="dk1"/>
              </a:solidFill>
              <a:latin typeface="Calibri"/>
              <a:ea typeface="Calibri"/>
              <a:cs typeface="Calibri"/>
              <a:sym typeface="Calibri"/>
            </a:endParaRPr>
          </a:p>
        </p:txBody>
      </p:sp>
      <p:sp>
        <p:nvSpPr>
          <p:cNvPr id="446" name="Google Shape;446;p8"/>
          <p:cNvSpPr/>
          <p:nvPr/>
        </p:nvSpPr>
        <p:spPr>
          <a:xfrm>
            <a:off x="836865" y="5099620"/>
            <a:ext cx="712787" cy="420146"/>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4</a:t>
            </a:r>
            <a:endParaRPr sz="2400">
              <a:solidFill>
                <a:schemeClr val="lt1"/>
              </a:solidFill>
              <a:latin typeface="Calibri"/>
              <a:ea typeface="Calibri"/>
              <a:cs typeface="Calibri"/>
              <a:sym typeface="Calibri"/>
            </a:endParaRPr>
          </a:p>
        </p:txBody>
      </p:sp>
      <p:sp>
        <p:nvSpPr>
          <p:cNvPr id="447" name="Google Shape;447;p8"/>
          <p:cNvSpPr txBox="1"/>
          <p:nvPr/>
        </p:nvSpPr>
        <p:spPr>
          <a:xfrm>
            <a:off x="1663312" y="5071423"/>
            <a:ext cx="4414105" cy="553998"/>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Artificial Intelligence and Robotics in Circular Economy Ecosystems</a:t>
            </a:r>
            <a:endParaRPr sz="1800">
              <a:solidFill>
                <a:schemeClr val="dk1"/>
              </a:solidFill>
              <a:latin typeface="Calibri"/>
              <a:ea typeface="Calibri"/>
              <a:cs typeface="Calibri"/>
              <a:sym typeface="Calibri"/>
            </a:endParaRPr>
          </a:p>
        </p:txBody>
      </p:sp>
      <p:sp>
        <p:nvSpPr>
          <p:cNvPr id="448" name="Google Shape;448;p8"/>
          <p:cNvSpPr txBox="1"/>
          <p:nvPr/>
        </p:nvSpPr>
        <p:spPr>
          <a:xfrm>
            <a:off x="6042515" y="5204053"/>
            <a:ext cx="971335"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449" name="Google Shape;449;p8"/>
          <p:cNvSpPr/>
          <p:nvPr/>
        </p:nvSpPr>
        <p:spPr>
          <a:xfrm>
            <a:off x="10015294" y="2641483"/>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1</a:t>
            </a:r>
            <a:endParaRPr sz="2400">
              <a:solidFill>
                <a:schemeClr val="lt1"/>
              </a:solidFill>
              <a:latin typeface="Calibri"/>
              <a:ea typeface="Calibri"/>
              <a:cs typeface="Calibri"/>
              <a:sym typeface="Calibri"/>
            </a:endParaRPr>
          </a:p>
        </p:txBody>
      </p:sp>
      <p:sp>
        <p:nvSpPr>
          <p:cNvPr id="450" name="Google Shape;450;p8"/>
          <p:cNvSpPr txBox="1"/>
          <p:nvPr/>
        </p:nvSpPr>
        <p:spPr>
          <a:xfrm>
            <a:off x="10827971" y="2696832"/>
            <a:ext cx="3801292"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Verdana"/>
                <a:ea typeface="Verdana"/>
                <a:cs typeface="Verdana"/>
                <a:sym typeface="Verdana"/>
              </a:rPr>
              <a:t>Research Methodology</a:t>
            </a:r>
            <a:endParaRPr sz="1800">
              <a:solidFill>
                <a:schemeClr val="dk1"/>
              </a:solidFill>
              <a:latin typeface="Calibri"/>
              <a:ea typeface="Calibri"/>
              <a:cs typeface="Calibri"/>
              <a:sym typeface="Calibri"/>
            </a:endParaRPr>
          </a:p>
        </p:txBody>
      </p:sp>
      <p:sp>
        <p:nvSpPr>
          <p:cNvPr id="451" name="Google Shape;451;p8"/>
          <p:cNvSpPr txBox="1"/>
          <p:nvPr/>
        </p:nvSpPr>
        <p:spPr>
          <a:xfrm>
            <a:off x="14839343" y="2680183"/>
            <a:ext cx="1071270"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12 ECTS</a:t>
            </a:r>
            <a:endParaRPr sz="1800">
              <a:solidFill>
                <a:schemeClr val="dk1"/>
              </a:solidFill>
              <a:latin typeface="Calibri"/>
              <a:ea typeface="Calibri"/>
              <a:cs typeface="Calibri"/>
              <a:sym typeface="Calibri"/>
            </a:endParaRPr>
          </a:p>
        </p:txBody>
      </p:sp>
      <p:sp>
        <p:nvSpPr>
          <p:cNvPr id="452" name="Google Shape;452;p8"/>
          <p:cNvSpPr/>
          <p:nvPr/>
        </p:nvSpPr>
        <p:spPr>
          <a:xfrm>
            <a:off x="10015294" y="3219868"/>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2</a:t>
            </a:r>
            <a:endParaRPr/>
          </a:p>
        </p:txBody>
      </p:sp>
      <p:sp>
        <p:nvSpPr>
          <p:cNvPr id="453" name="Google Shape;453;p8"/>
          <p:cNvSpPr txBox="1"/>
          <p:nvPr/>
        </p:nvSpPr>
        <p:spPr>
          <a:xfrm>
            <a:off x="10827969" y="3184784"/>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Verdana"/>
                <a:ea typeface="Verdana"/>
                <a:cs typeface="Verdana"/>
                <a:sym typeface="Verdana"/>
              </a:rPr>
              <a:t>EU Research Funding &amp; Proposal Development</a:t>
            </a:r>
            <a:endParaRPr sz="1800">
              <a:solidFill>
                <a:schemeClr val="dk1"/>
              </a:solidFill>
              <a:latin typeface="Calibri"/>
              <a:ea typeface="Calibri"/>
              <a:cs typeface="Calibri"/>
              <a:sym typeface="Calibri"/>
            </a:endParaRPr>
          </a:p>
        </p:txBody>
      </p:sp>
      <p:sp>
        <p:nvSpPr>
          <p:cNvPr id="454" name="Google Shape;454;p8"/>
          <p:cNvSpPr txBox="1"/>
          <p:nvPr/>
        </p:nvSpPr>
        <p:spPr>
          <a:xfrm>
            <a:off x="14839343" y="3261691"/>
            <a:ext cx="1077514"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12 ECTS</a:t>
            </a:r>
            <a:endParaRPr sz="1800">
              <a:solidFill>
                <a:schemeClr val="dk1"/>
              </a:solidFill>
              <a:latin typeface="Calibri"/>
              <a:ea typeface="Calibri"/>
              <a:cs typeface="Calibri"/>
              <a:sym typeface="Calibri"/>
            </a:endParaRPr>
          </a:p>
        </p:txBody>
      </p:sp>
      <p:sp>
        <p:nvSpPr>
          <p:cNvPr id="455" name="Google Shape;455;p8"/>
          <p:cNvSpPr/>
          <p:nvPr/>
        </p:nvSpPr>
        <p:spPr>
          <a:xfrm>
            <a:off x="10015294" y="3798254"/>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3</a:t>
            </a:r>
            <a:endParaRPr sz="2400">
              <a:solidFill>
                <a:schemeClr val="lt1"/>
              </a:solidFill>
              <a:latin typeface="Calibri"/>
              <a:ea typeface="Calibri"/>
              <a:cs typeface="Calibri"/>
              <a:sym typeface="Calibri"/>
            </a:endParaRPr>
          </a:p>
        </p:txBody>
      </p:sp>
      <p:sp>
        <p:nvSpPr>
          <p:cNvPr id="456" name="Google Shape;456;p8"/>
          <p:cNvSpPr txBox="1"/>
          <p:nvPr/>
        </p:nvSpPr>
        <p:spPr>
          <a:xfrm>
            <a:off x="10827971" y="3763170"/>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Verdana"/>
                <a:ea typeface="Verdana"/>
                <a:cs typeface="Verdana"/>
                <a:sym typeface="Verdana"/>
              </a:rPr>
              <a:t>Deep-Tech Driven Energy Transformation</a:t>
            </a:r>
            <a:endParaRPr sz="1800">
              <a:solidFill>
                <a:schemeClr val="dk1"/>
              </a:solidFill>
              <a:latin typeface="Calibri"/>
              <a:ea typeface="Calibri"/>
              <a:cs typeface="Calibri"/>
              <a:sym typeface="Calibri"/>
            </a:endParaRPr>
          </a:p>
        </p:txBody>
      </p:sp>
      <p:sp>
        <p:nvSpPr>
          <p:cNvPr id="457" name="Google Shape;457;p8"/>
          <p:cNvSpPr txBox="1"/>
          <p:nvPr/>
        </p:nvSpPr>
        <p:spPr>
          <a:xfrm>
            <a:off x="14945523" y="3833831"/>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458" name="Google Shape;458;p8"/>
          <p:cNvSpPr/>
          <p:nvPr/>
        </p:nvSpPr>
        <p:spPr>
          <a:xfrm>
            <a:off x="10015294" y="4383524"/>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4</a:t>
            </a:r>
            <a:endParaRPr sz="2400">
              <a:solidFill>
                <a:schemeClr val="lt1"/>
              </a:solidFill>
              <a:latin typeface="Calibri"/>
              <a:ea typeface="Calibri"/>
              <a:cs typeface="Calibri"/>
              <a:sym typeface="Calibri"/>
            </a:endParaRPr>
          </a:p>
        </p:txBody>
      </p:sp>
      <p:sp>
        <p:nvSpPr>
          <p:cNvPr id="459" name="Google Shape;459;p8"/>
          <p:cNvSpPr txBox="1"/>
          <p:nvPr/>
        </p:nvSpPr>
        <p:spPr>
          <a:xfrm>
            <a:off x="10827969" y="4341555"/>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Verdana"/>
                <a:ea typeface="Verdana"/>
                <a:cs typeface="Verdana"/>
                <a:sym typeface="Verdana"/>
              </a:rPr>
              <a:t>Circular Economy and Digital Health</a:t>
            </a:r>
            <a:endParaRPr sz="1800">
              <a:solidFill>
                <a:schemeClr val="dk1"/>
              </a:solidFill>
              <a:latin typeface="Calibri"/>
              <a:ea typeface="Calibri"/>
              <a:cs typeface="Calibri"/>
              <a:sym typeface="Calibri"/>
            </a:endParaRPr>
          </a:p>
        </p:txBody>
      </p:sp>
      <p:sp>
        <p:nvSpPr>
          <p:cNvPr id="460" name="Google Shape;460;p8"/>
          <p:cNvSpPr txBox="1"/>
          <p:nvPr/>
        </p:nvSpPr>
        <p:spPr>
          <a:xfrm>
            <a:off x="14945522" y="4419101"/>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461" name="Google Shape;461;p8"/>
          <p:cNvSpPr/>
          <p:nvPr/>
        </p:nvSpPr>
        <p:spPr>
          <a:xfrm>
            <a:off x="10015294" y="4955024"/>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5</a:t>
            </a:r>
            <a:endParaRPr/>
          </a:p>
        </p:txBody>
      </p:sp>
      <p:sp>
        <p:nvSpPr>
          <p:cNvPr id="462" name="Google Shape;462;p8"/>
          <p:cNvSpPr txBox="1"/>
          <p:nvPr/>
        </p:nvSpPr>
        <p:spPr>
          <a:xfrm>
            <a:off x="10827971" y="4919940"/>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Verdana"/>
                <a:ea typeface="Verdana"/>
                <a:cs typeface="Verdana"/>
                <a:sym typeface="Verdana"/>
              </a:rPr>
              <a:t>Sustainable Manufacturing and Industry 4.0</a:t>
            </a:r>
            <a:endParaRPr sz="1800">
              <a:solidFill>
                <a:schemeClr val="dk1"/>
              </a:solidFill>
              <a:latin typeface="Calibri"/>
              <a:ea typeface="Calibri"/>
              <a:cs typeface="Calibri"/>
              <a:sym typeface="Calibri"/>
            </a:endParaRPr>
          </a:p>
        </p:txBody>
      </p:sp>
      <p:sp>
        <p:nvSpPr>
          <p:cNvPr id="463" name="Google Shape;463;p8"/>
          <p:cNvSpPr txBox="1"/>
          <p:nvPr/>
        </p:nvSpPr>
        <p:spPr>
          <a:xfrm>
            <a:off x="14945523" y="4990601"/>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464" name="Google Shape;464;p8"/>
          <p:cNvSpPr/>
          <p:nvPr/>
        </p:nvSpPr>
        <p:spPr>
          <a:xfrm>
            <a:off x="10015294" y="5526523"/>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6</a:t>
            </a:r>
            <a:endParaRPr/>
          </a:p>
        </p:txBody>
      </p:sp>
      <p:sp>
        <p:nvSpPr>
          <p:cNvPr id="465" name="Google Shape;465;p8"/>
          <p:cNvSpPr txBox="1"/>
          <p:nvPr/>
        </p:nvSpPr>
        <p:spPr>
          <a:xfrm>
            <a:off x="10827969" y="5498326"/>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AI and Blockchain for Circular Supply Chain Management</a:t>
            </a:r>
            <a:endParaRPr sz="1800">
              <a:solidFill>
                <a:schemeClr val="dk1"/>
              </a:solidFill>
              <a:latin typeface="Calibri"/>
              <a:ea typeface="Calibri"/>
              <a:cs typeface="Calibri"/>
              <a:sym typeface="Calibri"/>
            </a:endParaRPr>
          </a:p>
        </p:txBody>
      </p:sp>
      <p:sp>
        <p:nvSpPr>
          <p:cNvPr id="466" name="Google Shape;466;p8"/>
          <p:cNvSpPr txBox="1"/>
          <p:nvPr/>
        </p:nvSpPr>
        <p:spPr>
          <a:xfrm>
            <a:off x="14945522" y="5568986"/>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467" name="Google Shape;467;p8"/>
          <p:cNvSpPr/>
          <p:nvPr/>
        </p:nvSpPr>
        <p:spPr>
          <a:xfrm>
            <a:off x="10015294" y="6111795"/>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7</a:t>
            </a:r>
            <a:endParaRPr/>
          </a:p>
        </p:txBody>
      </p:sp>
      <p:sp>
        <p:nvSpPr>
          <p:cNvPr id="468" name="Google Shape;468;p8"/>
          <p:cNvSpPr txBox="1"/>
          <p:nvPr/>
        </p:nvSpPr>
        <p:spPr>
          <a:xfrm>
            <a:off x="10827971" y="6069825"/>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Verdana"/>
                <a:ea typeface="Verdana"/>
                <a:cs typeface="Verdana"/>
                <a:sym typeface="Verdana"/>
              </a:rPr>
              <a:t>Smart, Circular and Resilient Cities and Regions</a:t>
            </a:r>
            <a:endParaRPr sz="1800">
              <a:solidFill>
                <a:schemeClr val="dk1"/>
              </a:solidFill>
              <a:latin typeface="Calibri"/>
              <a:ea typeface="Calibri"/>
              <a:cs typeface="Calibri"/>
              <a:sym typeface="Calibri"/>
            </a:endParaRPr>
          </a:p>
        </p:txBody>
      </p:sp>
      <p:sp>
        <p:nvSpPr>
          <p:cNvPr id="469" name="Google Shape;469;p8"/>
          <p:cNvSpPr txBox="1"/>
          <p:nvPr/>
        </p:nvSpPr>
        <p:spPr>
          <a:xfrm>
            <a:off x="14945523" y="6147372"/>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470" name="Google Shape;470;p8"/>
          <p:cNvSpPr/>
          <p:nvPr/>
        </p:nvSpPr>
        <p:spPr>
          <a:xfrm>
            <a:off x="10015294" y="6683295"/>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8</a:t>
            </a:r>
            <a:endParaRPr/>
          </a:p>
        </p:txBody>
      </p:sp>
      <p:sp>
        <p:nvSpPr>
          <p:cNvPr id="471" name="Google Shape;471;p8"/>
          <p:cNvSpPr txBox="1"/>
          <p:nvPr/>
        </p:nvSpPr>
        <p:spPr>
          <a:xfrm>
            <a:off x="10827969" y="6655097"/>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Data-driven Circular Economy for Social Economy</a:t>
            </a:r>
            <a:endParaRPr sz="1800">
              <a:solidFill>
                <a:schemeClr val="dk1"/>
              </a:solidFill>
              <a:latin typeface="Calibri"/>
              <a:ea typeface="Calibri"/>
              <a:cs typeface="Calibri"/>
              <a:sym typeface="Calibri"/>
            </a:endParaRPr>
          </a:p>
        </p:txBody>
      </p:sp>
      <p:sp>
        <p:nvSpPr>
          <p:cNvPr id="472" name="Google Shape;472;p8"/>
          <p:cNvSpPr txBox="1"/>
          <p:nvPr/>
        </p:nvSpPr>
        <p:spPr>
          <a:xfrm>
            <a:off x="14945522" y="6725757"/>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473" name="Google Shape;473;p8"/>
          <p:cNvSpPr/>
          <p:nvPr/>
        </p:nvSpPr>
        <p:spPr>
          <a:xfrm>
            <a:off x="10015294" y="7364963"/>
            <a:ext cx="712787" cy="585399"/>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9</a:t>
            </a:r>
            <a:endParaRPr/>
          </a:p>
        </p:txBody>
      </p:sp>
      <p:sp>
        <p:nvSpPr>
          <p:cNvPr id="474" name="Google Shape;474;p8"/>
          <p:cNvSpPr txBox="1"/>
          <p:nvPr/>
        </p:nvSpPr>
        <p:spPr>
          <a:xfrm>
            <a:off x="10827970" y="7264300"/>
            <a:ext cx="3801292" cy="1015663"/>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International Conference/Bootcamp on Digital Deep tech Driven Circular Economy</a:t>
            </a:r>
            <a:endParaRPr sz="1800">
              <a:solidFill>
                <a:srgbClr val="071E4F"/>
              </a:solidFill>
              <a:latin typeface="Calibri"/>
              <a:ea typeface="Calibri"/>
              <a:cs typeface="Calibri"/>
              <a:sym typeface="Calibri"/>
            </a:endParaRPr>
          </a:p>
        </p:txBody>
      </p:sp>
      <p:sp>
        <p:nvSpPr>
          <p:cNvPr id="475" name="Google Shape;475;p8"/>
          <p:cNvSpPr txBox="1"/>
          <p:nvPr/>
        </p:nvSpPr>
        <p:spPr>
          <a:xfrm>
            <a:off x="14938635" y="7538250"/>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476" name="Google Shape;476;p8"/>
          <p:cNvSpPr/>
          <p:nvPr/>
        </p:nvSpPr>
        <p:spPr>
          <a:xfrm>
            <a:off x="816211" y="7702357"/>
            <a:ext cx="740329" cy="489001"/>
          </a:xfrm>
          <a:prstGeom prst="roundRect">
            <a:avLst>
              <a:gd name="adj" fmla="val 16667"/>
            </a:avLst>
          </a:prstGeom>
          <a:solidFill>
            <a:srgbClr val="35C2E3"/>
          </a:solidFill>
          <a:ln w="25400" cap="flat" cmpd="sng">
            <a:solidFill>
              <a:srgbClr val="35C2E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1</a:t>
            </a:r>
            <a:endParaRPr sz="2400">
              <a:solidFill>
                <a:schemeClr val="lt1"/>
              </a:solidFill>
              <a:latin typeface="Calibri"/>
              <a:ea typeface="Calibri"/>
              <a:cs typeface="Calibri"/>
              <a:sym typeface="Calibri"/>
            </a:endParaRPr>
          </a:p>
        </p:txBody>
      </p:sp>
      <p:sp>
        <p:nvSpPr>
          <p:cNvPr id="477" name="Google Shape;477;p8"/>
          <p:cNvSpPr txBox="1"/>
          <p:nvPr/>
        </p:nvSpPr>
        <p:spPr>
          <a:xfrm>
            <a:off x="1635771" y="7775803"/>
            <a:ext cx="3939002"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Verdana"/>
                <a:ea typeface="Verdana"/>
                <a:cs typeface="Verdana"/>
                <a:sym typeface="Verdana"/>
              </a:rPr>
              <a:t>MSc Thesis</a:t>
            </a:r>
            <a:endParaRPr sz="1800">
              <a:solidFill>
                <a:schemeClr val="dk1"/>
              </a:solidFill>
              <a:latin typeface="Calibri"/>
              <a:ea typeface="Calibri"/>
              <a:cs typeface="Calibri"/>
              <a:sym typeface="Calibri"/>
            </a:endParaRPr>
          </a:p>
        </p:txBody>
      </p:sp>
      <p:sp>
        <p:nvSpPr>
          <p:cNvPr id="478" name="Google Shape;478;p8"/>
          <p:cNvSpPr txBox="1"/>
          <p:nvPr/>
        </p:nvSpPr>
        <p:spPr>
          <a:xfrm>
            <a:off x="5574299" y="7762033"/>
            <a:ext cx="1191672"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30 ECTS</a:t>
            </a:r>
            <a:endParaRPr sz="1800">
              <a:solidFill>
                <a:schemeClr val="dk1"/>
              </a:solidFill>
              <a:latin typeface="Calibri"/>
              <a:ea typeface="Calibri"/>
              <a:cs typeface="Calibri"/>
              <a:sym typeface="Calibri"/>
            </a:endParaRPr>
          </a:p>
        </p:txBody>
      </p:sp>
      <p:cxnSp>
        <p:nvCxnSpPr>
          <p:cNvPr id="479" name="Google Shape;479;p8"/>
          <p:cNvCxnSpPr/>
          <p:nvPr/>
        </p:nvCxnSpPr>
        <p:spPr>
          <a:xfrm>
            <a:off x="10070500" y="3142688"/>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480" name="Google Shape;480;p8"/>
          <p:cNvCxnSpPr/>
          <p:nvPr/>
        </p:nvCxnSpPr>
        <p:spPr>
          <a:xfrm>
            <a:off x="10070500" y="3721900"/>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481" name="Google Shape;481;p8"/>
          <p:cNvCxnSpPr/>
          <p:nvPr/>
        </p:nvCxnSpPr>
        <p:spPr>
          <a:xfrm>
            <a:off x="10070500" y="4312313"/>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482" name="Google Shape;482;p8"/>
          <p:cNvCxnSpPr/>
          <p:nvPr/>
        </p:nvCxnSpPr>
        <p:spPr>
          <a:xfrm>
            <a:off x="10070500" y="4891525"/>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483" name="Google Shape;483;p8"/>
          <p:cNvCxnSpPr/>
          <p:nvPr/>
        </p:nvCxnSpPr>
        <p:spPr>
          <a:xfrm>
            <a:off x="10070500" y="5451226"/>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484" name="Google Shape;484;p8"/>
          <p:cNvCxnSpPr/>
          <p:nvPr/>
        </p:nvCxnSpPr>
        <p:spPr>
          <a:xfrm>
            <a:off x="10070500" y="6038463"/>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485" name="Google Shape;485;p8"/>
          <p:cNvCxnSpPr/>
          <p:nvPr/>
        </p:nvCxnSpPr>
        <p:spPr>
          <a:xfrm>
            <a:off x="10070500" y="6609638"/>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486" name="Google Shape;486;p8"/>
          <p:cNvCxnSpPr/>
          <p:nvPr/>
        </p:nvCxnSpPr>
        <p:spPr>
          <a:xfrm>
            <a:off x="10070500" y="7250563"/>
            <a:ext cx="7574100" cy="0"/>
          </a:xfrm>
          <a:prstGeom prst="straightConnector1">
            <a:avLst/>
          </a:prstGeom>
          <a:noFill/>
          <a:ln w="9525" cap="flat" cmpd="sng">
            <a:solidFill>
              <a:srgbClr val="F6D633"/>
            </a:solidFill>
            <a:prstDash val="solid"/>
            <a:round/>
            <a:headEnd type="none" w="med" len="med"/>
            <a:tailEnd type="none" w="med" len="med"/>
          </a:ln>
        </p:spPr>
      </p:cxnSp>
      <p:sp>
        <p:nvSpPr>
          <p:cNvPr id="487" name="Google Shape;487;p8"/>
          <p:cNvSpPr txBox="1"/>
          <p:nvPr/>
        </p:nvSpPr>
        <p:spPr>
          <a:xfrm>
            <a:off x="11317588" y="1823674"/>
            <a:ext cx="5079900" cy="677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200">
                <a:solidFill>
                  <a:schemeClr val="lt1"/>
                </a:solidFill>
                <a:latin typeface="Poppins"/>
                <a:ea typeface="Poppins"/>
                <a:cs typeface="Poppins"/>
                <a:sym typeface="Poppins"/>
              </a:rPr>
              <a:t>SEMESTER 2</a:t>
            </a:r>
            <a:endParaRPr sz="3200">
              <a:solidFill>
                <a:schemeClr val="lt1"/>
              </a:solidFill>
              <a:latin typeface="Poppins"/>
              <a:ea typeface="Poppins"/>
              <a:cs typeface="Poppins"/>
              <a:sym typeface="Poppins"/>
            </a:endParaRPr>
          </a:p>
        </p:txBody>
      </p:sp>
      <p:sp>
        <p:nvSpPr>
          <p:cNvPr id="488" name="Google Shape;488;p8"/>
          <p:cNvSpPr/>
          <p:nvPr/>
        </p:nvSpPr>
        <p:spPr>
          <a:xfrm>
            <a:off x="16026371" y="3867108"/>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489" name="Google Shape;489;p8"/>
          <p:cNvSpPr/>
          <p:nvPr/>
        </p:nvSpPr>
        <p:spPr>
          <a:xfrm>
            <a:off x="16026371" y="4452378"/>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490" name="Google Shape;490;p8"/>
          <p:cNvSpPr/>
          <p:nvPr/>
        </p:nvSpPr>
        <p:spPr>
          <a:xfrm>
            <a:off x="16026371" y="5010107"/>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491" name="Google Shape;491;p8"/>
          <p:cNvSpPr/>
          <p:nvPr/>
        </p:nvSpPr>
        <p:spPr>
          <a:xfrm>
            <a:off x="16026371" y="5602263"/>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492" name="Google Shape;492;p8"/>
          <p:cNvSpPr/>
          <p:nvPr/>
        </p:nvSpPr>
        <p:spPr>
          <a:xfrm>
            <a:off x="16026371" y="6159992"/>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493" name="Google Shape;493;p8"/>
          <p:cNvSpPr/>
          <p:nvPr/>
        </p:nvSpPr>
        <p:spPr>
          <a:xfrm>
            <a:off x="16026371" y="6738377"/>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494" name="Google Shape;494;p8"/>
          <p:cNvSpPr/>
          <p:nvPr/>
        </p:nvSpPr>
        <p:spPr>
          <a:xfrm>
            <a:off x="16026371" y="7564642"/>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495" name="Google Shape;495;p8"/>
          <p:cNvSpPr/>
          <p:nvPr/>
        </p:nvSpPr>
        <p:spPr>
          <a:xfrm>
            <a:off x="7123375" y="2813625"/>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496" name="Google Shape;496;p8"/>
          <p:cNvSpPr/>
          <p:nvPr/>
        </p:nvSpPr>
        <p:spPr>
          <a:xfrm>
            <a:off x="7123375" y="3543512"/>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497" name="Google Shape;497;p8"/>
          <p:cNvSpPr/>
          <p:nvPr/>
        </p:nvSpPr>
        <p:spPr>
          <a:xfrm>
            <a:off x="7096038" y="4366062"/>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498" name="Google Shape;498;p8"/>
          <p:cNvSpPr/>
          <p:nvPr/>
        </p:nvSpPr>
        <p:spPr>
          <a:xfrm>
            <a:off x="7096038" y="5095950"/>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499" name="Google Shape;499;p8"/>
          <p:cNvSpPr/>
          <p:nvPr/>
        </p:nvSpPr>
        <p:spPr>
          <a:xfrm>
            <a:off x="16026363" y="2656365"/>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500" name="Google Shape;500;p8"/>
          <p:cNvSpPr/>
          <p:nvPr/>
        </p:nvSpPr>
        <p:spPr>
          <a:xfrm>
            <a:off x="16026363" y="3288187"/>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501" name="Google Shape;501;p8"/>
          <p:cNvSpPr/>
          <p:nvPr/>
        </p:nvSpPr>
        <p:spPr>
          <a:xfrm>
            <a:off x="7123363" y="7717850"/>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Shape 505"/>
        <p:cNvGrpSpPr/>
        <p:nvPr/>
      </p:nvGrpSpPr>
      <p:grpSpPr>
        <a:xfrm>
          <a:off x="0" y="0"/>
          <a:ext cx="0" cy="0"/>
          <a:chOff x="0" y="0"/>
          <a:chExt cx="0" cy="0"/>
        </a:xfrm>
      </p:grpSpPr>
      <p:sp>
        <p:nvSpPr>
          <p:cNvPr id="506" name="Google Shape;506;p9"/>
          <p:cNvSpPr/>
          <p:nvPr/>
        </p:nvSpPr>
        <p:spPr>
          <a:xfrm>
            <a:off x="11980375" y="6889950"/>
            <a:ext cx="4734900" cy="17559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507" name="Google Shape;507;p9"/>
          <p:cNvSpPr/>
          <p:nvPr/>
        </p:nvSpPr>
        <p:spPr>
          <a:xfrm>
            <a:off x="6768300" y="6889950"/>
            <a:ext cx="4734900" cy="17559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508" name="Google Shape;508;p9"/>
          <p:cNvSpPr/>
          <p:nvPr/>
        </p:nvSpPr>
        <p:spPr>
          <a:xfrm>
            <a:off x="1579075" y="6889950"/>
            <a:ext cx="4734900" cy="17559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509" name="Google Shape;509;p9"/>
          <p:cNvSpPr/>
          <p:nvPr/>
        </p:nvSpPr>
        <p:spPr>
          <a:xfrm>
            <a:off x="101515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510" name="Google Shape;510;p9"/>
          <p:cNvSpPr/>
          <p:nvPr/>
        </p:nvSpPr>
        <p:spPr>
          <a:xfrm>
            <a:off x="72940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511" name="Google Shape;511;p9"/>
          <p:cNvSpPr/>
          <p:nvPr/>
        </p:nvSpPr>
        <p:spPr>
          <a:xfrm>
            <a:off x="44365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512" name="Google Shape;512;p9"/>
          <p:cNvSpPr/>
          <p:nvPr/>
        </p:nvSpPr>
        <p:spPr>
          <a:xfrm>
            <a:off x="1579075" y="4798275"/>
            <a:ext cx="2434500" cy="12690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513" name="Google Shape;513;p9"/>
          <p:cNvSpPr txBox="1">
            <a:spLocks noGrp="1"/>
          </p:cNvSpPr>
          <p:nvPr>
            <p:ph type="title"/>
          </p:nvPr>
        </p:nvSpPr>
        <p:spPr>
          <a:xfrm>
            <a:off x="1645920" y="429906"/>
            <a:ext cx="15087600" cy="1191078"/>
          </a:xfrm>
          <a:prstGeom prst="rect">
            <a:avLst/>
          </a:prstGeom>
          <a:noFill/>
          <a:ln>
            <a:noFill/>
          </a:ln>
        </p:spPr>
        <p:txBody>
          <a:bodyPr spcFirstLastPara="1" wrap="square" lIns="91425" tIns="45700" rIns="91425" bIns="45700" anchor="b" anchorCtr="0">
            <a:normAutofit fontScale="90000"/>
          </a:bodyPr>
          <a:lstStyle/>
          <a:p>
            <a:pPr marL="0" lvl="0" indent="0" algn="l" rtl="0">
              <a:lnSpc>
                <a:spcPct val="85000"/>
              </a:lnSpc>
              <a:spcBef>
                <a:spcPts val="0"/>
              </a:spcBef>
              <a:spcAft>
                <a:spcPts val="0"/>
              </a:spcAft>
              <a:buClr>
                <a:srgbClr val="002060"/>
              </a:buClr>
              <a:buSzPct val="100000"/>
              <a:buFont typeface="Calibri"/>
              <a:buNone/>
            </a:pPr>
            <a:r>
              <a:rPr lang="en-GB">
                <a:latin typeface="Poppins"/>
                <a:ea typeface="Poppins"/>
                <a:cs typeface="Poppins"/>
                <a:sym typeface="Poppins"/>
              </a:rPr>
              <a:t>MBA in Digital Deep-Tech Driven Circular Economy</a:t>
            </a:r>
            <a:endParaRPr>
              <a:latin typeface="Poppins"/>
              <a:ea typeface="Poppins"/>
              <a:cs typeface="Poppins"/>
              <a:sym typeface="Poppins"/>
            </a:endParaRPr>
          </a:p>
        </p:txBody>
      </p:sp>
      <p:sp>
        <p:nvSpPr>
          <p:cNvPr id="514" name="Google Shape;514;p9"/>
          <p:cNvSpPr/>
          <p:nvPr/>
        </p:nvSpPr>
        <p:spPr>
          <a:xfrm>
            <a:off x="1645925" y="2008250"/>
            <a:ext cx="11194500" cy="3840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5E6B7D"/>
              </a:buClr>
              <a:buSzPts val="2400"/>
              <a:buFont typeface="Calibri"/>
              <a:buNone/>
            </a:pPr>
            <a:r>
              <a:rPr lang="en-GB" sz="2100">
                <a:solidFill>
                  <a:srgbClr val="5E6B7D"/>
                </a:solidFill>
                <a:latin typeface="Poppins"/>
                <a:ea typeface="Poppins"/>
                <a:cs typeface="Poppins"/>
                <a:sym typeface="Poppins"/>
              </a:rPr>
              <a:t>Executive pathway for leading circular transformation in organisations.</a:t>
            </a:r>
            <a:endParaRPr sz="2100">
              <a:latin typeface="Poppins"/>
              <a:ea typeface="Poppins"/>
              <a:cs typeface="Poppins"/>
              <a:sym typeface="Poppins"/>
            </a:endParaRPr>
          </a:p>
        </p:txBody>
      </p:sp>
      <p:cxnSp>
        <p:nvCxnSpPr>
          <p:cNvPr id="515" name="Google Shape;515;p9"/>
          <p:cNvCxnSpPr/>
          <p:nvPr/>
        </p:nvCxnSpPr>
        <p:spPr>
          <a:xfrm>
            <a:off x="1645919" y="2779555"/>
            <a:ext cx="1591519" cy="0"/>
          </a:xfrm>
          <a:prstGeom prst="straightConnector1">
            <a:avLst/>
          </a:prstGeom>
          <a:noFill/>
          <a:ln w="76200" cap="flat" cmpd="sng">
            <a:solidFill>
              <a:srgbClr val="FAD808"/>
            </a:solidFill>
            <a:prstDash val="solid"/>
            <a:round/>
            <a:headEnd type="none" w="sm" len="sm"/>
            <a:tailEnd type="none" w="sm" len="sm"/>
          </a:ln>
        </p:spPr>
      </p:cxnSp>
      <p:sp>
        <p:nvSpPr>
          <p:cNvPr id="516" name="Google Shape;516;p9"/>
          <p:cNvSpPr txBox="1"/>
          <p:nvPr/>
        </p:nvSpPr>
        <p:spPr>
          <a:xfrm>
            <a:off x="1550234" y="3166818"/>
            <a:ext cx="9546300" cy="1191000"/>
          </a:xfrm>
          <a:prstGeom prst="rect">
            <a:avLst/>
          </a:prstGeom>
          <a:noFill/>
          <a:ln>
            <a:noFill/>
          </a:ln>
        </p:spPr>
        <p:txBody>
          <a:bodyPr spcFirstLastPara="1" wrap="square" lIns="91425" tIns="45700" rIns="91425" bIns="45700" anchor="t" anchorCtr="0">
            <a:normAutofit fontScale="92500"/>
          </a:bodyPr>
          <a:lstStyle/>
          <a:p>
            <a:pPr marL="0" marR="0" lvl="0" indent="0" algn="l" rtl="0">
              <a:lnSpc>
                <a:spcPct val="100000"/>
              </a:lnSpc>
              <a:spcBef>
                <a:spcPts val="0"/>
              </a:spcBef>
              <a:spcAft>
                <a:spcPts val="0"/>
              </a:spcAft>
              <a:buClr>
                <a:srgbClr val="002060"/>
              </a:buClr>
              <a:buSzPct val="184615"/>
              <a:buFont typeface="Calibri"/>
              <a:buNone/>
            </a:pPr>
            <a:r>
              <a:rPr lang="en-GB" sz="2600">
                <a:solidFill>
                  <a:srgbClr val="002060"/>
                </a:solidFill>
                <a:latin typeface="Poppins"/>
                <a:ea typeface="Poppins"/>
                <a:cs typeface="Poppins"/>
                <a:sym typeface="Poppins"/>
              </a:rPr>
              <a:t>Designed for professionals who want to connect business strategy, innovation, finance, regulation and advanced digital technologies to circular transformation.</a:t>
            </a:r>
            <a:endParaRPr>
              <a:latin typeface="Poppins"/>
              <a:ea typeface="Poppins"/>
              <a:cs typeface="Poppins"/>
              <a:sym typeface="Poppins"/>
            </a:endParaRPr>
          </a:p>
        </p:txBody>
      </p:sp>
      <p:sp>
        <p:nvSpPr>
          <p:cNvPr id="517" name="Google Shape;517;p9"/>
          <p:cNvSpPr/>
          <p:nvPr/>
        </p:nvSpPr>
        <p:spPr>
          <a:xfrm>
            <a:off x="1771073" y="5072431"/>
            <a:ext cx="2050574" cy="295578"/>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24499A"/>
              </a:buClr>
              <a:buSzPts val="1800"/>
              <a:buFont typeface="Arial"/>
              <a:buNone/>
            </a:pPr>
            <a:r>
              <a:rPr lang="en-GB" sz="1800" b="1">
                <a:solidFill>
                  <a:srgbClr val="24499A"/>
                </a:solidFill>
                <a:latin typeface="Poppins"/>
                <a:ea typeface="Poppins"/>
                <a:cs typeface="Poppins"/>
                <a:sym typeface="Poppins"/>
              </a:rPr>
              <a:t>DURATION</a:t>
            </a:r>
            <a:endParaRPr sz="1800">
              <a:solidFill>
                <a:schemeClr val="dk1"/>
              </a:solidFill>
              <a:latin typeface="Poppins"/>
              <a:ea typeface="Poppins"/>
              <a:cs typeface="Poppins"/>
              <a:sym typeface="Poppins"/>
            </a:endParaRPr>
          </a:p>
        </p:txBody>
      </p:sp>
      <p:sp>
        <p:nvSpPr>
          <p:cNvPr id="518" name="Google Shape;518;p9"/>
          <p:cNvSpPr/>
          <p:nvPr/>
        </p:nvSpPr>
        <p:spPr>
          <a:xfrm>
            <a:off x="1771073" y="5460377"/>
            <a:ext cx="2050574" cy="40642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18 months</a:t>
            </a:r>
            <a:endParaRPr>
              <a:latin typeface="Poppins"/>
              <a:ea typeface="Poppins"/>
              <a:cs typeface="Poppins"/>
              <a:sym typeface="Poppins"/>
            </a:endParaRPr>
          </a:p>
        </p:txBody>
      </p:sp>
      <p:sp>
        <p:nvSpPr>
          <p:cNvPr id="519" name="Google Shape;519;p9"/>
          <p:cNvSpPr/>
          <p:nvPr/>
        </p:nvSpPr>
        <p:spPr>
          <a:xfrm>
            <a:off x="4634486" y="5460377"/>
            <a:ext cx="1588733" cy="40642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90 ECTS</a:t>
            </a:r>
            <a:endParaRPr sz="2000">
              <a:solidFill>
                <a:schemeClr val="dk1"/>
              </a:solidFill>
              <a:latin typeface="Poppins"/>
              <a:ea typeface="Poppins"/>
              <a:cs typeface="Poppins"/>
              <a:sym typeface="Poppins"/>
            </a:endParaRPr>
          </a:p>
        </p:txBody>
      </p:sp>
      <p:sp>
        <p:nvSpPr>
          <p:cNvPr id="520" name="Google Shape;520;p9"/>
          <p:cNvSpPr/>
          <p:nvPr/>
        </p:nvSpPr>
        <p:spPr>
          <a:xfrm>
            <a:off x="7485998" y="5414652"/>
            <a:ext cx="2316300" cy="567300"/>
          </a:xfrm>
          <a:prstGeom prst="rect">
            <a:avLst/>
          </a:prstGeom>
          <a:noFill/>
          <a:ln>
            <a:noFill/>
          </a:ln>
        </p:spPr>
        <p:txBody>
          <a:bodyPr spcFirstLastPara="1" wrap="square" lIns="0" tIns="0" rIns="0" bIns="0" anchor="ctr" anchorCtr="0">
            <a:normAutofit/>
          </a:bodyPr>
          <a:lstStyle/>
          <a:p>
            <a:pPr marL="0" marR="0" lvl="0" indent="0" algn="l" rtl="0">
              <a:lnSpc>
                <a:spcPct val="90000"/>
              </a:lnSpc>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Online with</a:t>
            </a:r>
            <a:br>
              <a:rPr lang="en-GB" sz="2000" b="1">
                <a:solidFill>
                  <a:srgbClr val="102033"/>
                </a:solidFill>
                <a:latin typeface="Poppins"/>
                <a:ea typeface="Poppins"/>
                <a:cs typeface="Poppins"/>
                <a:sym typeface="Poppins"/>
              </a:rPr>
            </a:br>
            <a:r>
              <a:rPr lang="en-GB" sz="2000" b="1">
                <a:solidFill>
                  <a:srgbClr val="102033"/>
                </a:solidFill>
                <a:latin typeface="Poppins"/>
                <a:ea typeface="Poppins"/>
                <a:cs typeface="Poppins"/>
                <a:sym typeface="Poppins"/>
              </a:rPr>
              <a:t>hybrid elements</a:t>
            </a:r>
            <a:endParaRPr>
              <a:latin typeface="Poppins"/>
              <a:ea typeface="Poppins"/>
              <a:cs typeface="Poppins"/>
              <a:sym typeface="Poppins"/>
            </a:endParaRPr>
          </a:p>
        </p:txBody>
      </p:sp>
      <p:sp>
        <p:nvSpPr>
          <p:cNvPr id="521" name="Google Shape;521;p9"/>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Poppins"/>
              <a:ea typeface="Poppins"/>
              <a:cs typeface="Poppins"/>
              <a:sym typeface="Poppins"/>
            </a:endParaRPr>
          </a:p>
        </p:txBody>
      </p:sp>
      <p:sp>
        <p:nvSpPr>
          <p:cNvPr id="522" name="Google Shape;522;p9"/>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latin typeface="Poppins"/>
                <a:ea typeface="Poppins"/>
                <a:cs typeface="Poppins"/>
                <a:sym typeface="Poppins"/>
              </a:rPr>
              <a:t>(HaDEA)</a:t>
            </a:r>
            <a:r>
              <a:rPr lang="en-GB" sz="1100">
                <a:solidFill>
                  <a:schemeClr val="dk1"/>
                </a:solidFill>
                <a:latin typeface="Poppins"/>
                <a:ea typeface="Poppins"/>
                <a:cs typeface="Poppins"/>
                <a:sym typeface="Poppins"/>
              </a:rPr>
              <a:t>. Neither the European Union nor the granting authority can be held responsible for them.</a:t>
            </a:r>
            <a:endParaRPr sz="1100">
              <a:latin typeface="Poppins"/>
              <a:ea typeface="Poppins"/>
              <a:cs typeface="Poppins"/>
              <a:sym typeface="Poppins"/>
            </a:endParaRPr>
          </a:p>
        </p:txBody>
      </p:sp>
      <p:sp>
        <p:nvSpPr>
          <p:cNvPr id="523" name="Google Shape;523;p9"/>
          <p:cNvSpPr/>
          <p:nvPr/>
        </p:nvSpPr>
        <p:spPr>
          <a:xfrm>
            <a:off x="10337567" y="5026706"/>
            <a:ext cx="1219200" cy="295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FAD808"/>
              </a:buClr>
              <a:buSzPts val="1800"/>
              <a:buFont typeface="Arial"/>
              <a:buNone/>
            </a:pPr>
            <a:r>
              <a:rPr lang="en-GB" sz="1800" b="1">
                <a:solidFill>
                  <a:srgbClr val="FAD808"/>
                </a:solidFill>
                <a:latin typeface="Poppins"/>
                <a:ea typeface="Poppins"/>
                <a:cs typeface="Poppins"/>
                <a:sym typeface="Poppins"/>
              </a:rPr>
              <a:t>AWARD</a:t>
            </a:r>
            <a:endParaRPr sz="1800">
              <a:solidFill>
                <a:schemeClr val="dk1"/>
              </a:solidFill>
              <a:latin typeface="Poppins"/>
              <a:ea typeface="Poppins"/>
              <a:cs typeface="Poppins"/>
              <a:sym typeface="Poppins"/>
            </a:endParaRPr>
          </a:p>
        </p:txBody>
      </p:sp>
      <p:sp>
        <p:nvSpPr>
          <p:cNvPr id="524" name="Google Shape;524;p9"/>
          <p:cNvSpPr/>
          <p:nvPr/>
        </p:nvSpPr>
        <p:spPr>
          <a:xfrm>
            <a:off x="10337565" y="5414652"/>
            <a:ext cx="2010300" cy="406500"/>
          </a:xfrm>
          <a:prstGeom prst="rect">
            <a:avLst/>
          </a:prstGeom>
          <a:noFill/>
          <a:ln>
            <a:noFill/>
          </a:ln>
        </p:spPr>
        <p:txBody>
          <a:bodyPr spcFirstLastPara="1" wrap="square" lIns="0" tIns="0" rIns="0" bIns="0" anchor="ctr" anchorCtr="0">
            <a:normAutofit/>
          </a:bodyPr>
          <a:lstStyle/>
          <a:p>
            <a:pPr marL="0" marR="0" lvl="0" indent="0" algn="l" rtl="0">
              <a:spcBef>
                <a:spcPts val="0"/>
              </a:spcBef>
              <a:spcAft>
                <a:spcPts val="0"/>
              </a:spcAft>
              <a:buClr>
                <a:srgbClr val="102033"/>
              </a:buClr>
              <a:buSzPts val="2000"/>
              <a:buFont typeface="Arial"/>
              <a:buNone/>
            </a:pPr>
            <a:r>
              <a:rPr lang="en-GB" sz="2000" b="1">
                <a:solidFill>
                  <a:srgbClr val="102033"/>
                </a:solidFill>
                <a:latin typeface="Poppins"/>
                <a:ea typeface="Poppins"/>
                <a:cs typeface="Poppins"/>
                <a:sym typeface="Poppins"/>
              </a:rPr>
              <a:t>MBA Degree</a:t>
            </a:r>
            <a:endParaRPr>
              <a:latin typeface="Poppins"/>
              <a:ea typeface="Poppins"/>
              <a:cs typeface="Poppins"/>
              <a:sym typeface="Poppins"/>
            </a:endParaRPr>
          </a:p>
        </p:txBody>
      </p:sp>
      <p:pic>
        <p:nvPicPr>
          <p:cNvPr id="525" name="Google Shape;525;p9"/>
          <p:cNvPicPr preferRelativeResize="0"/>
          <p:nvPr/>
        </p:nvPicPr>
        <p:blipFill rotWithShape="1">
          <a:blip r:embed="rId4">
            <a:alphaModFix/>
          </a:blip>
          <a:srcRect/>
          <a:stretch/>
        </p:blipFill>
        <p:spPr>
          <a:xfrm>
            <a:off x="62084" y="0"/>
            <a:ext cx="1365527" cy="1365527"/>
          </a:xfrm>
          <a:prstGeom prst="rect">
            <a:avLst/>
          </a:prstGeom>
          <a:noFill/>
          <a:ln>
            <a:noFill/>
          </a:ln>
        </p:spPr>
      </p:pic>
      <p:cxnSp>
        <p:nvCxnSpPr>
          <p:cNvPr id="526" name="Google Shape;526;p9"/>
          <p:cNvCxnSpPr/>
          <p:nvPr/>
        </p:nvCxnSpPr>
        <p:spPr>
          <a:xfrm rot="10800000" flipH="1">
            <a:off x="1645920" y="1731818"/>
            <a:ext cx="15087600" cy="15968"/>
          </a:xfrm>
          <a:prstGeom prst="straightConnector1">
            <a:avLst/>
          </a:prstGeom>
          <a:noFill/>
          <a:ln w="9525" cap="flat" cmpd="sng">
            <a:solidFill>
              <a:srgbClr val="1B244B"/>
            </a:solidFill>
            <a:prstDash val="solid"/>
            <a:round/>
            <a:headEnd type="none" w="sm" len="sm"/>
            <a:tailEnd type="none" w="sm" len="sm"/>
          </a:ln>
        </p:spPr>
      </p:cxnSp>
      <p:cxnSp>
        <p:nvCxnSpPr>
          <p:cNvPr id="527" name="Google Shape;527;p9"/>
          <p:cNvCxnSpPr/>
          <p:nvPr/>
        </p:nvCxnSpPr>
        <p:spPr>
          <a:xfrm>
            <a:off x="1834235" y="7183678"/>
            <a:ext cx="839093" cy="0"/>
          </a:xfrm>
          <a:prstGeom prst="straightConnector1">
            <a:avLst/>
          </a:prstGeom>
          <a:noFill/>
          <a:ln w="12700" cap="flat" cmpd="sng">
            <a:solidFill>
              <a:srgbClr val="FAD808"/>
            </a:solidFill>
            <a:prstDash val="solid"/>
            <a:round/>
            <a:headEnd type="none" w="sm" len="sm"/>
            <a:tailEnd type="none" w="sm" len="sm"/>
          </a:ln>
        </p:spPr>
      </p:cxnSp>
      <p:sp>
        <p:nvSpPr>
          <p:cNvPr id="528" name="Google Shape;528;p9"/>
          <p:cNvSpPr/>
          <p:nvPr/>
        </p:nvSpPr>
        <p:spPr>
          <a:xfrm>
            <a:off x="1834235" y="7718160"/>
            <a:ext cx="4014738" cy="837023"/>
          </a:xfrm>
          <a:prstGeom prst="rect">
            <a:avLst/>
          </a:prstGeom>
          <a:noFill/>
          <a:ln>
            <a:noFill/>
          </a:ln>
        </p:spPr>
        <p:txBody>
          <a:bodyPr spcFirstLastPara="1" wrap="square" lIns="250" tIns="250" rIns="250" bIns="250" anchor="ctr" anchorCtr="0">
            <a:noAutofit/>
          </a:bodyPr>
          <a:lstStyle/>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Circular business models, digital product data, finance, strategy and organisational transformation.​</a:t>
            </a:r>
            <a:endParaRPr>
              <a:solidFill>
                <a:srgbClr val="102033"/>
              </a:solidFill>
              <a:latin typeface="Poppins"/>
              <a:ea typeface="Poppins"/>
              <a:cs typeface="Poppins"/>
              <a:sym typeface="Poppins"/>
            </a:endParaRPr>
          </a:p>
          <a:p>
            <a:pPr marL="0" marR="0" lvl="0" indent="0" algn="just" rtl="0">
              <a:spcBef>
                <a:spcPts val="0"/>
              </a:spcBef>
              <a:spcAft>
                <a:spcPts val="0"/>
              </a:spcAft>
              <a:buClr>
                <a:srgbClr val="102033"/>
              </a:buClr>
              <a:buSzPts val="1400"/>
              <a:buFont typeface="Arial"/>
              <a:buNone/>
            </a:pPr>
            <a:endParaRPr>
              <a:solidFill>
                <a:srgbClr val="102033"/>
              </a:solidFill>
              <a:latin typeface="Poppins"/>
              <a:ea typeface="Poppins"/>
              <a:cs typeface="Poppins"/>
              <a:sym typeface="Poppins"/>
            </a:endParaRPr>
          </a:p>
        </p:txBody>
      </p:sp>
      <p:cxnSp>
        <p:nvCxnSpPr>
          <p:cNvPr id="529" name="Google Shape;529;p9"/>
          <p:cNvCxnSpPr/>
          <p:nvPr/>
        </p:nvCxnSpPr>
        <p:spPr>
          <a:xfrm>
            <a:off x="7062431" y="7183678"/>
            <a:ext cx="839093" cy="0"/>
          </a:xfrm>
          <a:prstGeom prst="straightConnector1">
            <a:avLst/>
          </a:prstGeom>
          <a:noFill/>
          <a:ln w="12700" cap="flat" cmpd="sng">
            <a:solidFill>
              <a:srgbClr val="37BBD3"/>
            </a:solidFill>
            <a:prstDash val="solid"/>
            <a:round/>
            <a:headEnd type="none" w="sm" len="sm"/>
            <a:tailEnd type="none" w="sm" len="sm"/>
          </a:ln>
        </p:spPr>
      </p:cxnSp>
      <p:sp>
        <p:nvSpPr>
          <p:cNvPr id="530" name="Google Shape;530;p9"/>
          <p:cNvSpPr/>
          <p:nvPr/>
        </p:nvSpPr>
        <p:spPr>
          <a:xfrm>
            <a:off x="7062431" y="7718160"/>
            <a:ext cx="4014738" cy="837023"/>
          </a:xfrm>
          <a:prstGeom prst="rect">
            <a:avLst/>
          </a:prstGeom>
          <a:noFill/>
          <a:ln>
            <a:noFill/>
          </a:ln>
        </p:spPr>
        <p:txBody>
          <a:bodyPr spcFirstLastPara="1" wrap="square" lIns="250" tIns="250" rIns="250" bIns="250" anchor="ctr" anchorCtr="0">
            <a:noAutofit/>
          </a:bodyPr>
          <a:lstStyle/>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Experienced professionals in ESG, operations,</a:t>
            </a:r>
            <a:endParaRPr>
              <a:solidFill>
                <a:srgbClr val="102033"/>
              </a:solidFill>
              <a:latin typeface="Poppins"/>
              <a:ea typeface="Poppins"/>
              <a:cs typeface="Poppins"/>
              <a:sym typeface="Poppins"/>
            </a:endParaRPr>
          </a:p>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innovation, digital transformation, consultancy and leadership.​</a:t>
            </a:r>
            <a:endParaRPr>
              <a:solidFill>
                <a:srgbClr val="102033"/>
              </a:solidFill>
              <a:latin typeface="Poppins"/>
              <a:ea typeface="Poppins"/>
              <a:cs typeface="Poppins"/>
              <a:sym typeface="Poppins"/>
            </a:endParaRPr>
          </a:p>
          <a:p>
            <a:pPr marL="0" marR="0" lvl="0" indent="0" algn="just" rtl="0">
              <a:spcBef>
                <a:spcPts val="0"/>
              </a:spcBef>
              <a:spcAft>
                <a:spcPts val="0"/>
              </a:spcAft>
              <a:buClr>
                <a:srgbClr val="102033"/>
              </a:buClr>
              <a:buSzPts val="1400"/>
              <a:buFont typeface="Arial"/>
              <a:buNone/>
            </a:pPr>
            <a:endParaRPr>
              <a:solidFill>
                <a:srgbClr val="102033"/>
              </a:solidFill>
              <a:latin typeface="Poppins"/>
              <a:ea typeface="Poppins"/>
              <a:cs typeface="Poppins"/>
              <a:sym typeface="Poppins"/>
            </a:endParaRPr>
          </a:p>
        </p:txBody>
      </p:sp>
      <p:cxnSp>
        <p:nvCxnSpPr>
          <p:cNvPr id="531" name="Google Shape;531;p9"/>
          <p:cNvCxnSpPr/>
          <p:nvPr/>
        </p:nvCxnSpPr>
        <p:spPr>
          <a:xfrm>
            <a:off x="12290627" y="7183678"/>
            <a:ext cx="839093" cy="0"/>
          </a:xfrm>
          <a:prstGeom prst="straightConnector1">
            <a:avLst/>
          </a:prstGeom>
          <a:noFill/>
          <a:ln w="12700" cap="flat" cmpd="sng">
            <a:solidFill>
              <a:srgbClr val="24499A"/>
            </a:solidFill>
            <a:prstDash val="solid"/>
            <a:round/>
            <a:headEnd type="none" w="sm" len="sm"/>
            <a:tailEnd type="none" w="sm" len="sm"/>
          </a:ln>
        </p:spPr>
      </p:cxnSp>
      <p:sp>
        <p:nvSpPr>
          <p:cNvPr id="532" name="Google Shape;532;p9"/>
          <p:cNvSpPr/>
          <p:nvPr/>
        </p:nvSpPr>
        <p:spPr>
          <a:xfrm>
            <a:off x="12290627" y="7718160"/>
            <a:ext cx="4014738" cy="837023"/>
          </a:xfrm>
          <a:prstGeom prst="rect">
            <a:avLst/>
          </a:prstGeom>
          <a:noFill/>
          <a:ln>
            <a:noFill/>
          </a:ln>
        </p:spPr>
        <p:txBody>
          <a:bodyPr spcFirstLastPara="1" wrap="square" lIns="250" tIns="250" rIns="250" bIns="250" anchor="ctr" anchorCtr="0">
            <a:normAutofit/>
          </a:bodyPr>
          <a:lstStyle/>
          <a:p>
            <a:pPr marL="0" lvl="0" indent="0" algn="just" rtl="0">
              <a:spcBef>
                <a:spcPts val="0"/>
              </a:spcBef>
              <a:spcAft>
                <a:spcPts val="0"/>
              </a:spcAft>
              <a:buClr>
                <a:schemeClr val="dk1"/>
              </a:buClr>
              <a:buSzPts val="1100"/>
              <a:buFont typeface="Arial"/>
              <a:buNone/>
            </a:pPr>
            <a:r>
              <a:rPr lang="en-GB">
                <a:solidFill>
                  <a:srgbClr val="102033"/>
                </a:solidFill>
                <a:latin typeface="Poppins"/>
                <a:ea typeface="Poppins"/>
                <a:cs typeface="Poppins"/>
                <a:sym typeface="Poppins"/>
              </a:rPr>
              <a:t>Integrative Business Project translating learning into a practical organisational transformation contribution.​</a:t>
            </a:r>
            <a:endParaRPr>
              <a:solidFill>
                <a:srgbClr val="102033"/>
              </a:solidFill>
              <a:latin typeface="Poppins"/>
              <a:ea typeface="Poppins"/>
              <a:cs typeface="Poppins"/>
              <a:sym typeface="Poppins"/>
            </a:endParaRPr>
          </a:p>
        </p:txBody>
      </p:sp>
      <p:cxnSp>
        <p:nvCxnSpPr>
          <p:cNvPr id="533" name="Google Shape;533;p9"/>
          <p:cNvCxnSpPr/>
          <p:nvPr/>
        </p:nvCxnSpPr>
        <p:spPr>
          <a:xfrm>
            <a:off x="3402956" y="2779555"/>
            <a:ext cx="1591500" cy="0"/>
          </a:xfrm>
          <a:prstGeom prst="straightConnector1">
            <a:avLst/>
          </a:prstGeom>
          <a:noFill/>
          <a:ln w="76200" cap="flat" cmpd="sng">
            <a:solidFill>
              <a:srgbClr val="35C2E3"/>
            </a:solidFill>
            <a:prstDash val="solid"/>
            <a:round/>
            <a:headEnd type="none" w="sm" len="sm"/>
            <a:tailEnd type="none" w="sm" len="sm"/>
          </a:ln>
        </p:spPr>
      </p:cxnSp>
      <p:sp>
        <p:nvSpPr>
          <p:cNvPr id="534" name="Google Shape;534;p9"/>
          <p:cNvSpPr/>
          <p:nvPr/>
        </p:nvSpPr>
        <p:spPr>
          <a:xfrm>
            <a:off x="4634486" y="5072431"/>
            <a:ext cx="1588800" cy="2955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37BBD3"/>
              </a:buClr>
              <a:buSzPts val="1800"/>
              <a:buFont typeface="Arial"/>
              <a:buNone/>
            </a:pPr>
            <a:r>
              <a:rPr lang="en-GB" sz="1800" b="1">
                <a:solidFill>
                  <a:srgbClr val="35C2E3"/>
                </a:solidFill>
                <a:latin typeface="Poppins"/>
                <a:ea typeface="Poppins"/>
                <a:cs typeface="Poppins"/>
                <a:sym typeface="Poppins"/>
              </a:rPr>
              <a:t>CREDITS</a:t>
            </a:r>
            <a:endParaRPr sz="1800">
              <a:solidFill>
                <a:srgbClr val="35C2E3"/>
              </a:solidFill>
              <a:latin typeface="Poppins"/>
              <a:ea typeface="Poppins"/>
              <a:cs typeface="Poppins"/>
              <a:sym typeface="Poppins"/>
            </a:endParaRPr>
          </a:p>
        </p:txBody>
      </p:sp>
      <p:cxnSp>
        <p:nvCxnSpPr>
          <p:cNvPr id="535" name="Google Shape;535;p9"/>
          <p:cNvCxnSpPr/>
          <p:nvPr/>
        </p:nvCxnSpPr>
        <p:spPr>
          <a:xfrm>
            <a:off x="5159993" y="2779555"/>
            <a:ext cx="1591500" cy="0"/>
          </a:xfrm>
          <a:prstGeom prst="straightConnector1">
            <a:avLst/>
          </a:prstGeom>
          <a:noFill/>
          <a:ln w="76200" cap="flat" cmpd="sng">
            <a:solidFill>
              <a:srgbClr val="002060"/>
            </a:solidFill>
            <a:prstDash val="solid"/>
            <a:round/>
            <a:headEnd type="none" w="sm" len="sm"/>
            <a:tailEnd type="none" w="sm" len="sm"/>
          </a:ln>
        </p:spPr>
      </p:cxnSp>
      <p:sp>
        <p:nvSpPr>
          <p:cNvPr id="536" name="Google Shape;536;p9"/>
          <p:cNvSpPr/>
          <p:nvPr/>
        </p:nvSpPr>
        <p:spPr>
          <a:xfrm>
            <a:off x="1834235" y="7271550"/>
            <a:ext cx="4014600" cy="4905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02033"/>
              </a:buClr>
              <a:buSzPts val="3200"/>
              <a:buFont typeface="Play"/>
              <a:buNone/>
            </a:pPr>
            <a:r>
              <a:rPr lang="en-GB" sz="3200" b="1">
                <a:solidFill>
                  <a:srgbClr val="002060"/>
                </a:solidFill>
                <a:latin typeface="Poppins"/>
                <a:ea typeface="Poppins"/>
                <a:cs typeface="Poppins"/>
                <a:sym typeface="Poppins"/>
              </a:rPr>
              <a:t>Focus</a:t>
            </a:r>
            <a:endParaRPr sz="3200">
              <a:solidFill>
                <a:srgbClr val="002060"/>
              </a:solidFill>
              <a:latin typeface="Poppins"/>
              <a:ea typeface="Poppins"/>
              <a:cs typeface="Poppins"/>
              <a:sym typeface="Poppins"/>
            </a:endParaRPr>
          </a:p>
        </p:txBody>
      </p:sp>
      <p:sp>
        <p:nvSpPr>
          <p:cNvPr id="537" name="Google Shape;537;p9"/>
          <p:cNvSpPr/>
          <p:nvPr/>
        </p:nvSpPr>
        <p:spPr>
          <a:xfrm>
            <a:off x="7062431" y="7271550"/>
            <a:ext cx="4014600" cy="4905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02033"/>
              </a:buClr>
              <a:buSzPts val="3200"/>
              <a:buFont typeface="Play"/>
              <a:buNone/>
            </a:pPr>
            <a:r>
              <a:rPr lang="en-GB" sz="3200" b="1">
                <a:solidFill>
                  <a:srgbClr val="002060"/>
                </a:solidFill>
                <a:latin typeface="Poppins"/>
                <a:ea typeface="Poppins"/>
                <a:cs typeface="Poppins"/>
                <a:sym typeface="Poppins"/>
              </a:rPr>
              <a:t>Best fit</a:t>
            </a:r>
            <a:endParaRPr sz="3200">
              <a:solidFill>
                <a:srgbClr val="002060"/>
              </a:solidFill>
              <a:latin typeface="Poppins"/>
              <a:ea typeface="Poppins"/>
              <a:cs typeface="Poppins"/>
              <a:sym typeface="Poppins"/>
            </a:endParaRPr>
          </a:p>
        </p:txBody>
      </p:sp>
      <p:sp>
        <p:nvSpPr>
          <p:cNvPr id="538" name="Google Shape;538;p9"/>
          <p:cNvSpPr/>
          <p:nvPr/>
        </p:nvSpPr>
        <p:spPr>
          <a:xfrm>
            <a:off x="12290627" y="7271550"/>
            <a:ext cx="4014600" cy="4905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02033"/>
              </a:buClr>
              <a:buSzPts val="3200"/>
              <a:buFont typeface="Play"/>
              <a:buNone/>
            </a:pPr>
            <a:r>
              <a:rPr lang="en-GB" sz="3200" b="1">
                <a:solidFill>
                  <a:srgbClr val="002060"/>
                </a:solidFill>
                <a:latin typeface="Poppins"/>
                <a:ea typeface="Poppins"/>
                <a:cs typeface="Poppins"/>
                <a:sym typeface="Poppins"/>
              </a:rPr>
              <a:t>Outcome</a:t>
            </a:r>
            <a:endParaRPr sz="3200">
              <a:solidFill>
                <a:srgbClr val="002060"/>
              </a:solidFill>
              <a:latin typeface="Poppins"/>
              <a:ea typeface="Poppins"/>
              <a:cs typeface="Poppins"/>
              <a:sym typeface="Poppins"/>
            </a:endParaRPr>
          </a:p>
        </p:txBody>
      </p:sp>
      <p:sp>
        <p:nvSpPr>
          <p:cNvPr id="539" name="Google Shape;539;p9"/>
          <p:cNvSpPr/>
          <p:nvPr/>
        </p:nvSpPr>
        <p:spPr>
          <a:xfrm>
            <a:off x="7453073" y="5072431"/>
            <a:ext cx="1588800" cy="295500"/>
          </a:xfrm>
          <a:prstGeom prst="rect">
            <a:avLst/>
          </a:prstGeom>
          <a:noFill/>
          <a:ln>
            <a:noFill/>
          </a:ln>
        </p:spPr>
        <p:txBody>
          <a:bodyPr spcFirstLastPara="1" wrap="square" lIns="0" tIns="0" rIns="0" bIns="0" anchor="ctr" anchorCtr="0">
            <a:noAutofit/>
          </a:bodyPr>
          <a:lstStyle/>
          <a:p>
            <a:pPr marL="0" marR="0" lvl="0" indent="0" algn="l" rtl="0">
              <a:spcBef>
                <a:spcPts val="0"/>
              </a:spcBef>
              <a:spcAft>
                <a:spcPts val="0"/>
              </a:spcAft>
              <a:buClr>
                <a:srgbClr val="17234D"/>
              </a:buClr>
              <a:buSzPts val="1800"/>
              <a:buFont typeface="Arial"/>
              <a:buNone/>
            </a:pPr>
            <a:r>
              <a:rPr lang="en-GB" sz="1800" b="1">
                <a:solidFill>
                  <a:srgbClr val="002060"/>
                </a:solidFill>
                <a:latin typeface="Poppins"/>
                <a:ea typeface="Poppins"/>
                <a:cs typeface="Poppins"/>
                <a:sym typeface="Poppins"/>
              </a:rPr>
              <a:t>DELIVERY</a:t>
            </a:r>
            <a:endParaRPr sz="1800">
              <a:solidFill>
                <a:srgbClr val="002060"/>
              </a:solidFill>
              <a:latin typeface="Poppins"/>
              <a:ea typeface="Poppins"/>
              <a:cs typeface="Poppins"/>
              <a:sym typeface="Poppins"/>
            </a:endParaRP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Shape 543"/>
        <p:cNvGrpSpPr/>
        <p:nvPr/>
      </p:nvGrpSpPr>
      <p:grpSpPr>
        <a:xfrm>
          <a:off x="0" y="0"/>
          <a:ext cx="0" cy="0"/>
          <a:chOff x="0" y="0"/>
          <a:chExt cx="0" cy="0"/>
        </a:xfrm>
      </p:grpSpPr>
      <p:sp>
        <p:nvSpPr>
          <p:cNvPr id="544" name="Google Shape;544;p10"/>
          <p:cNvSpPr/>
          <p:nvPr/>
        </p:nvSpPr>
        <p:spPr>
          <a:xfrm>
            <a:off x="524975" y="6820849"/>
            <a:ext cx="8373000" cy="954900"/>
          </a:xfrm>
          <a:prstGeom prst="roundRect">
            <a:avLst>
              <a:gd name="adj" fmla="val 16667"/>
            </a:avLst>
          </a:prstGeom>
          <a:solidFill>
            <a:srgbClr val="35C2E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a:latin typeface="Poppins"/>
              <a:ea typeface="Poppins"/>
              <a:cs typeface="Poppins"/>
              <a:sym typeface="Poppins"/>
            </a:endParaRPr>
          </a:p>
        </p:txBody>
      </p:sp>
      <p:sp>
        <p:nvSpPr>
          <p:cNvPr id="545" name="Google Shape;545;p10"/>
          <p:cNvSpPr/>
          <p:nvPr/>
        </p:nvSpPr>
        <p:spPr>
          <a:xfrm>
            <a:off x="531875" y="7481375"/>
            <a:ext cx="8352600" cy="874500"/>
          </a:xfrm>
          <a:prstGeom prst="roundRect">
            <a:avLst>
              <a:gd name="adj" fmla="val 11399"/>
            </a:avLst>
          </a:prstGeom>
          <a:solidFill>
            <a:schemeClr val="lt1"/>
          </a:solidFill>
          <a:ln w="9525" cap="flat" cmpd="sng">
            <a:solidFill>
              <a:srgbClr val="35C2E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546" name="Google Shape;546;p10"/>
          <p:cNvSpPr txBox="1"/>
          <p:nvPr/>
        </p:nvSpPr>
        <p:spPr>
          <a:xfrm>
            <a:off x="2171613" y="6820828"/>
            <a:ext cx="5079900" cy="677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200">
                <a:solidFill>
                  <a:schemeClr val="lt1"/>
                </a:solidFill>
                <a:latin typeface="Poppins"/>
                <a:ea typeface="Poppins"/>
                <a:cs typeface="Poppins"/>
                <a:sym typeface="Poppins"/>
              </a:rPr>
              <a:t>SEMESTER 3</a:t>
            </a:r>
            <a:endParaRPr sz="3200">
              <a:solidFill>
                <a:schemeClr val="lt1"/>
              </a:solidFill>
              <a:latin typeface="Poppins"/>
              <a:ea typeface="Poppins"/>
              <a:cs typeface="Poppins"/>
              <a:sym typeface="Poppins"/>
            </a:endParaRPr>
          </a:p>
        </p:txBody>
      </p:sp>
      <p:sp>
        <p:nvSpPr>
          <p:cNvPr id="547" name="Google Shape;547;p10"/>
          <p:cNvSpPr/>
          <p:nvPr/>
        </p:nvSpPr>
        <p:spPr>
          <a:xfrm>
            <a:off x="9681250" y="1856375"/>
            <a:ext cx="8352600" cy="1161000"/>
          </a:xfrm>
          <a:prstGeom prst="roundRect">
            <a:avLst>
              <a:gd name="adj" fmla="val 16667"/>
            </a:avLst>
          </a:prstGeom>
          <a:solidFill>
            <a:srgbClr val="F6D633"/>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a:latin typeface="Poppins"/>
              <a:ea typeface="Poppins"/>
              <a:cs typeface="Poppins"/>
              <a:sym typeface="Poppins"/>
            </a:endParaRPr>
          </a:p>
        </p:txBody>
      </p:sp>
      <p:sp>
        <p:nvSpPr>
          <p:cNvPr id="548" name="Google Shape;548;p10"/>
          <p:cNvSpPr/>
          <p:nvPr/>
        </p:nvSpPr>
        <p:spPr>
          <a:xfrm>
            <a:off x="9681250" y="2470925"/>
            <a:ext cx="8352600" cy="5885100"/>
          </a:xfrm>
          <a:prstGeom prst="roundRect">
            <a:avLst>
              <a:gd name="adj" fmla="val 7981"/>
            </a:avLst>
          </a:prstGeom>
          <a:solidFill>
            <a:schemeClr val="lt1"/>
          </a:solidFill>
          <a:ln w="9525" cap="flat" cmpd="sng">
            <a:solidFill>
              <a:srgbClr val="F6D633"/>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549" name="Google Shape;549;p10"/>
          <p:cNvSpPr/>
          <p:nvPr/>
        </p:nvSpPr>
        <p:spPr>
          <a:xfrm>
            <a:off x="531875" y="1856375"/>
            <a:ext cx="8352600" cy="1161000"/>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l" rtl="0">
              <a:spcBef>
                <a:spcPts val="0"/>
              </a:spcBef>
              <a:spcAft>
                <a:spcPts val="0"/>
              </a:spcAft>
              <a:buNone/>
            </a:pPr>
            <a:endParaRPr>
              <a:latin typeface="Poppins"/>
              <a:ea typeface="Poppins"/>
              <a:cs typeface="Poppins"/>
              <a:sym typeface="Poppins"/>
            </a:endParaRPr>
          </a:p>
        </p:txBody>
      </p:sp>
      <p:sp>
        <p:nvSpPr>
          <p:cNvPr id="550" name="Google Shape;550;p10"/>
          <p:cNvSpPr/>
          <p:nvPr/>
        </p:nvSpPr>
        <p:spPr>
          <a:xfrm>
            <a:off x="531875" y="2470925"/>
            <a:ext cx="8352600" cy="3302400"/>
          </a:xfrm>
          <a:prstGeom prst="roundRect">
            <a:avLst>
              <a:gd name="adj" fmla="val 11399"/>
            </a:avLst>
          </a:prstGeom>
          <a:solidFill>
            <a:schemeClr val="lt1"/>
          </a:solidFill>
          <a:ln w="9525" cap="flat" cmpd="sng">
            <a:solidFill>
              <a:srgbClr val="002060"/>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551" name="Google Shape;551;p10"/>
          <p:cNvSpPr txBox="1"/>
          <p:nvPr/>
        </p:nvSpPr>
        <p:spPr>
          <a:xfrm>
            <a:off x="2171613" y="1823674"/>
            <a:ext cx="5079900" cy="677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200">
                <a:solidFill>
                  <a:schemeClr val="lt1"/>
                </a:solidFill>
                <a:latin typeface="Poppins"/>
                <a:ea typeface="Poppins"/>
                <a:cs typeface="Poppins"/>
                <a:sym typeface="Poppins"/>
              </a:rPr>
              <a:t>SEMESTER 1</a:t>
            </a:r>
            <a:endParaRPr sz="3200">
              <a:solidFill>
                <a:schemeClr val="lt1"/>
              </a:solidFill>
              <a:latin typeface="Poppins"/>
              <a:ea typeface="Poppins"/>
              <a:cs typeface="Poppins"/>
              <a:sym typeface="Poppins"/>
            </a:endParaRPr>
          </a:p>
        </p:txBody>
      </p:sp>
      <p:cxnSp>
        <p:nvCxnSpPr>
          <p:cNvPr id="552" name="Google Shape;552;p10"/>
          <p:cNvCxnSpPr/>
          <p:nvPr/>
        </p:nvCxnSpPr>
        <p:spPr>
          <a:xfrm>
            <a:off x="921125" y="3320888"/>
            <a:ext cx="7574100" cy="0"/>
          </a:xfrm>
          <a:prstGeom prst="straightConnector1">
            <a:avLst/>
          </a:prstGeom>
          <a:noFill/>
          <a:ln w="9525" cap="flat" cmpd="sng">
            <a:solidFill>
              <a:schemeClr val="dk2"/>
            </a:solidFill>
            <a:prstDash val="solid"/>
            <a:round/>
            <a:headEnd type="none" w="med" len="med"/>
            <a:tailEnd type="none" w="med" len="med"/>
          </a:ln>
        </p:spPr>
      </p:cxnSp>
      <p:cxnSp>
        <p:nvCxnSpPr>
          <p:cNvPr id="553" name="Google Shape;553;p10"/>
          <p:cNvCxnSpPr/>
          <p:nvPr/>
        </p:nvCxnSpPr>
        <p:spPr>
          <a:xfrm>
            <a:off x="921125" y="4114900"/>
            <a:ext cx="7574100" cy="0"/>
          </a:xfrm>
          <a:prstGeom prst="straightConnector1">
            <a:avLst/>
          </a:prstGeom>
          <a:noFill/>
          <a:ln w="9525" cap="flat" cmpd="sng">
            <a:solidFill>
              <a:schemeClr val="dk2"/>
            </a:solidFill>
            <a:prstDash val="solid"/>
            <a:round/>
            <a:headEnd type="none" w="med" len="med"/>
            <a:tailEnd type="none" w="med" len="med"/>
          </a:ln>
        </p:spPr>
      </p:cxnSp>
      <p:cxnSp>
        <p:nvCxnSpPr>
          <p:cNvPr id="554" name="Google Shape;554;p10"/>
          <p:cNvCxnSpPr/>
          <p:nvPr/>
        </p:nvCxnSpPr>
        <p:spPr>
          <a:xfrm>
            <a:off x="921125" y="4962438"/>
            <a:ext cx="7574100" cy="0"/>
          </a:xfrm>
          <a:prstGeom prst="straightConnector1">
            <a:avLst/>
          </a:prstGeom>
          <a:noFill/>
          <a:ln w="9525" cap="flat" cmpd="sng">
            <a:solidFill>
              <a:schemeClr val="dk2"/>
            </a:solidFill>
            <a:prstDash val="solid"/>
            <a:round/>
            <a:headEnd type="none" w="med" len="med"/>
            <a:tailEnd type="none" w="med" len="med"/>
          </a:ln>
        </p:spPr>
      </p:cxnSp>
      <p:sp>
        <p:nvSpPr>
          <p:cNvPr id="555" name="Google Shape;555;p10"/>
          <p:cNvSpPr txBox="1"/>
          <p:nvPr/>
        </p:nvSpPr>
        <p:spPr>
          <a:xfrm>
            <a:off x="11317588" y="1823674"/>
            <a:ext cx="5079900" cy="677100"/>
          </a:xfrm>
          <a:prstGeom prst="rect">
            <a:avLst/>
          </a:prstGeom>
          <a:noFill/>
          <a:ln>
            <a:noFill/>
          </a:ln>
        </p:spPr>
        <p:txBody>
          <a:bodyPr spcFirstLastPara="1" wrap="square" lIns="91425" tIns="91425" rIns="91425" bIns="91425" anchor="t" anchorCtr="0">
            <a:spAutoFit/>
          </a:bodyPr>
          <a:lstStyle/>
          <a:p>
            <a:pPr marL="0" lvl="0" indent="0" algn="ctr" rtl="0">
              <a:spcBef>
                <a:spcPts val="0"/>
              </a:spcBef>
              <a:spcAft>
                <a:spcPts val="0"/>
              </a:spcAft>
              <a:buNone/>
            </a:pPr>
            <a:r>
              <a:rPr lang="en-GB" sz="3200">
                <a:solidFill>
                  <a:schemeClr val="lt1"/>
                </a:solidFill>
                <a:latin typeface="Poppins"/>
                <a:ea typeface="Poppins"/>
                <a:cs typeface="Poppins"/>
                <a:sym typeface="Poppins"/>
              </a:rPr>
              <a:t>SEMESTER 2</a:t>
            </a:r>
            <a:endParaRPr sz="3200">
              <a:solidFill>
                <a:schemeClr val="lt1"/>
              </a:solidFill>
              <a:latin typeface="Poppins"/>
              <a:ea typeface="Poppins"/>
              <a:cs typeface="Poppins"/>
              <a:sym typeface="Poppins"/>
            </a:endParaRPr>
          </a:p>
        </p:txBody>
      </p:sp>
      <p:sp>
        <p:nvSpPr>
          <p:cNvPr id="556" name="Google Shape;556;p10"/>
          <p:cNvSpPr/>
          <p:nvPr/>
        </p:nvSpPr>
        <p:spPr>
          <a:xfrm>
            <a:off x="16026371" y="3867108"/>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557" name="Google Shape;557;p10"/>
          <p:cNvSpPr/>
          <p:nvPr/>
        </p:nvSpPr>
        <p:spPr>
          <a:xfrm>
            <a:off x="16026371" y="4452378"/>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558" name="Google Shape;558;p10"/>
          <p:cNvSpPr/>
          <p:nvPr/>
        </p:nvSpPr>
        <p:spPr>
          <a:xfrm>
            <a:off x="16026371" y="5010107"/>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559" name="Google Shape;559;p10"/>
          <p:cNvSpPr/>
          <p:nvPr/>
        </p:nvSpPr>
        <p:spPr>
          <a:xfrm>
            <a:off x="16026371" y="5602263"/>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560" name="Google Shape;560;p10"/>
          <p:cNvSpPr/>
          <p:nvPr/>
        </p:nvSpPr>
        <p:spPr>
          <a:xfrm>
            <a:off x="16026371" y="6159992"/>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561" name="Google Shape;561;p10"/>
          <p:cNvSpPr/>
          <p:nvPr/>
        </p:nvSpPr>
        <p:spPr>
          <a:xfrm>
            <a:off x="16026371" y="6738377"/>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562" name="Google Shape;562;p10"/>
          <p:cNvSpPr/>
          <p:nvPr/>
        </p:nvSpPr>
        <p:spPr>
          <a:xfrm>
            <a:off x="16026371" y="7564642"/>
            <a:ext cx="1566600" cy="289200"/>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Elective</a:t>
            </a:r>
            <a:endParaRPr sz="1800">
              <a:solidFill>
                <a:schemeClr val="dk1"/>
              </a:solidFill>
              <a:latin typeface="Poppins"/>
              <a:ea typeface="Poppins"/>
              <a:cs typeface="Poppins"/>
              <a:sym typeface="Poppins"/>
            </a:endParaRPr>
          </a:p>
        </p:txBody>
      </p:sp>
      <p:sp>
        <p:nvSpPr>
          <p:cNvPr id="563" name="Google Shape;563;p10"/>
          <p:cNvSpPr txBox="1"/>
          <p:nvPr/>
        </p:nvSpPr>
        <p:spPr>
          <a:xfrm>
            <a:off x="1620858" y="372061"/>
            <a:ext cx="15964800" cy="569400"/>
          </a:xfrm>
          <a:prstGeom prst="rect">
            <a:avLst/>
          </a:prstGeom>
          <a:noFill/>
          <a:ln>
            <a:noFill/>
          </a:ln>
        </p:spPr>
        <p:txBody>
          <a:bodyPr spcFirstLastPara="1" wrap="square" lIns="0" tIns="0" rIns="0" bIns="0" anchor="ctr" anchorCtr="0">
            <a:spAutoFit/>
          </a:bodyPr>
          <a:lstStyle/>
          <a:p>
            <a:pPr marL="0" marR="0" lvl="0" indent="0" algn="l" rtl="0">
              <a:spcBef>
                <a:spcPts val="0"/>
              </a:spcBef>
              <a:spcAft>
                <a:spcPts val="0"/>
              </a:spcAft>
              <a:buNone/>
            </a:pPr>
            <a:r>
              <a:rPr lang="en-GB" sz="3700" b="1">
                <a:solidFill>
                  <a:srgbClr val="0C3E5F"/>
                </a:solidFill>
                <a:highlight>
                  <a:srgbClr val="FFFFFF"/>
                </a:highlight>
                <a:latin typeface="Calibri"/>
                <a:ea typeface="Calibri"/>
                <a:cs typeface="Calibri"/>
                <a:sym typeface="Calibri"/>
              </a:rPr>
              <a:t>Master of Business Administration in </a:t>
            </a:r>
            <a:r>
              <a:rPr lang="en-GB" sz="3700" b="1">
                <a:solidFill>
                  <a:srgbClr val="1F7AB8"/>
                </a:solidFill>
                <a:highlight>
                  <a:srgbClr val="FFFFFF"/>
                </a:highlight>
                <a:latin typeface="Calibri"/>
                <a:ea typeface="Calibri"/>
                <a:cs typeface="Calibri"/>
                <a:sym typeface="Calibri"/>
              </a:rPr>
              <a:t>Digital Deep-Tech Driven Circular Economy</a:t>
            </a:r>
            <a:endParaRPr sz="3700">
              <a:solidFill>
                <a:schemeClr val="dk1"/>
              </a:solidFill>
              <a:latin typeface="Calibri"/>
              <a:ea typeface="Calibri"/>
              <a:cs typeface="Calibri"/>
              <a:sym typeface="Calibri"/>
            </a:endParaRPr>
          </a:p>
        </p:txBody>
      </p:sp>
      <p:sp>
        <p:nvSpPr>
          <p:cNvPr id="564" name="Google Shape;564;p10"/>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565" name="Google Shape;565;p10"/>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latin typeface="Poppins"/>
                <a:ea typeface="Poppins"/>
                <a:cs typeface="Poppins"/>
                <a:sym typeface="Poppins"/>
              </a:rPr>
              <a:t>(HaDEA)</a:t>
            </a:r>
            <a:r>
              <a:rPr lang="en-GB" sz="1100">
                <a:solidFill>
                  <a:schemeClr val="dk1"/>
                </a:solidFill>
                <a:latin typeface="Poppins"/>
                <a:ea typeface="Poppins"/>
                <a:cs typeface="Poppins"/>
                <a:sym typeface="Poppins"/>
              </a:rPr>
              <a:t>. Neither the European Union nor the granting authority can be held responsible for them.</a:t>
            </a:r>
            <a:endParaRPr sz="1100">
              <a:latin typeface="Poppins"/>
              <a:ea typeface="Poppins"/>
              <a:cs typeface="Poppins"/>
              <a:sym typeface="Poppins"/>
            </a:endParaRPr>
          </a:p>
        </p:txBody>
      </p:sp>
      <p:pic>
        <p:nvPicPr>
          <p:cNvPr id="566" name="Google Shape;566;p10"/>
          <p:cNvPicPr preferRelativeResize="0"/>
          <p:nvPr/>
        </p:nvPicPr>
        <p:blipFill rotWithShape="1">
          <a:blip r:embed="rId4">
            <a:alphaModFix/>
          </a:blip>
          <a:srcRect/>
          <a:stretch/>
        </p:blipFill>
        <p:spPr>
          <a:xfrm>
            <a:off x="62084" y="0"/>
            <a:ext cx="1365527" cy="1365527"/>
          </a:xfrm>
          <a:prstGeom prst="rect">
            <a:avLst/>
          </a:prstGeom>
          <a:noFill/>
          <a:ln>
            <a:noFill/>
          </a:ln>
        </p:spPr>
      </p:pic>
      <p:sp>
        <p:nvSpPr>
          <p:cNvPr id="567" name="Google Shape;567;p10"/>
          <p:cNvSpPr/>
          <p:nvPr/>
        </p:nvSpPr>
        <p:spPr>
          <a:xfrm>
            <a:off x="836867" y="2730995"/>
            <a:ext cx="712787" cy="420146"/>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1</a:t>
            </a:r>
            <a:endParaRPr sz="2400">
              <a:solidFill>
                <a:schemeClr val="lt1"/>
              </a:solidFill>
              <a:latin typeface="Calibri"/>
              <a:ea typeface="Calibri"/>
              <a:cs typeface="Calibri"/>
              <a:sym typeface="Calibri"/>
            </a:endParaRPr>
          </a:p>
        </p:txBody>
      </p:sp>
      <p:sp>
        <p:nvSpPr>
          <p:cNvPr id="568" name="Google Shape;568;p10"/>
          <p:cNvSpPr txBox="1"/>
          <p:nvPr/>
        </p:nvSpPr>
        <p:spPr>
          <a:xfrm>
            <a:off x="1649542" y="2694368"/>
            <a:ext cx="3801292" cy="553998"/>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MC1 - Introduction to Digital Circular Economy</a:t>
            </a:r>
            <a:endParaRPr sz="1500" b="1">
              <a:solidFill>
                <a:srgbClr val="071E4F"/>
              </a:solidFill>
              <a:highlight>
                <a:srgbClr val="FFFFFF"/>
              </a:highlight>
              <a:latin typeface="Verdana"/>
              <a:ea typeface="Verdana"/>
              <a:cs typeface="Verdana"/>
              <a:sym typeface="Verdana"/>
            </a:endParaRPr>
          </a:p>
        </p:txBody>
      </p:sp>
      <p:sp>
        <p:nvSpPr>
          <p:cNvPr id="569" name="Google Shape;569;p10"/>
          <p:cNvSpPr txBox="1"/>
          <p:nvPr/>
        </p:nvSpPr>
        <p:spPr>
          <a:xfrm>
            <a:off x="6042517" y="2780343"/>
            <a:ext cx="971335"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8 ECTS</a:t>
            </a:r>
            <a:endParaRPr sz="1800">
              <a:solidFill>
                <a:schemeClr val="dk1"/>
              </a:solidFill>
              <a:latin typeface="Calibri"/>
              <a:ea typeface="Calibri"/>
              <a:cs typeface="Calibri"/>
              <a:sym typeface="Calibri"/>
            </a:endParaRPr>
          </a:p>
        </p:txBody>
      </p:sp>
      <p:sp>
        <p:nvSpPr>
          <p:cNvPr id="570" name="Google Shape;570;p10"/>
          <p:cNvSpPr/>
          <p:nvPr/>
        </p:nvSpPr>
        <p:spPr>
          <a:xfrm>
            <a:off x="836865" y="3515946"/>
            <a:ext cx="712787" cy="420146"/>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2</a:t>
            </a:r>
            <a:endParaRPr/>
          </a:p>
        </p:txBody>
      </p:sp>
      <p:sp>
        <p:nvSpPr>
          <p:cNvPr id="571" name="Google Shape;571;p10"/>
          <p:cNvSpPr txBox="1"/>
          <p:nvPr/>
        </p:nvSpPr>
        <p:spPr>
          <a:xfrm>
            <a:off x="1628884" y="3445286"/>
            <a:ext cx="3801292" cy="553998"/>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MC2- Circular Economy and Digital Product Passports</a:t>
            </a:r>
            <a:endParaRPr sz="1500" b="1">
              <a:solidFill>
                <a:srgbClr val="071E4F"/>
              </a:solidFill>
              <a:highlight>
                <a:srgbClr val="FFFFFF"/>
              </a:highlight>
              <a:latin typeface="Verdana"/>
              <a:ea typeface="Verdana"/>
              <a:cs typeface="Verdana"/>
              <a:sym typeface="Verdana"/>
            </a:endParaRPr>
          </a:p>
        </p:txBody>
      </p:sp>
      <p:sp>
        <p:nvSpPr>
          <p:cNvPr id="572" name="Google Shape;572;p10"/>
          <p:cNvSpPr txBox="1"/>
          <p:nvPr/>
        </p:nvSpPr>
        <p:spPr>
          <a:xfrm>
            <a:off x="6021857" y="3579065"/>
            <a:ext cx="971335"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8 ECTS</a:t>
            </a:r>
            <a:endParaRPr sz="1800">
              <a:solidFill>
                <a:schemeClr val="dk1"/>
              </a:solidFill>
              <a:latin typeface="Calibri"/>
              <a:ea typeface="Calibri"/>
              <a:cs typeface="Calibri"/>
              <a:sym typeface="Calibri"/>
            </a:endParaRPr>
          </a:p>
        </p:txBody>
      </p:sp>
      <p:sp>
        <p:nvSpPr>
          <p:cNvPr id="573" name="Google Shape;573;p10"/>
          <p:cNvSpPr/>
          <p:nvPr/>
        </p:nvSpPr>
        <p:spPr>
          <a:xfrm>
            <a:off x="816209" y="4307784"/>
            <a:ext cx="712787" cy="420146"/>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3</a:t>
            </a:r>
            <a:endParaRPr sz="2400">
              <a:solidFill>
                <a:schemeClr val="lt1"/>
              </a:solidFill>
              <a:latin typeface="Calibri"/>
              <a:ea typeface="Calibri"/>
              <a:cs typeface="Calibri"/>
              <a:sym typeface="Calibri"/>
            </a:endParaRPr>
          </a:p>
        </p:txBody>
      </p:sp>
      <p:sp>
        <p:nvSpPr>
          <p:cNvPr id="574" name="Google Shape;574;p10"/>
          <p:cNvSpPr txBox="1"/>
          <p:nvPr/>
        </p:nvSpPr>
        <p:spPr>
          <a:xfrm>
            <a:off x="1628886" y="4136628"/>
            <a:ext cx="4427876" cy="78483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MC3 - Standardisation and EU Regulatory Compliance in Digital Circular Economy</a:t>
            </a:r>
            <a:endParaRPr sz="1500" b="1">
              <a:solidFill>
                <a:srgbClr val="071E4F"/>
              </a:solidFill>
              <a:highlight>
                <a:srgbClr val="FFFFFF"/>
              </a:highlight>
              <a:latin typeface="Verdana"/>
              <a:ea typeface="Verdana"/>
              <a:cs typeface="Verdana"/>
              <a:sym typeface="Verdana"/>
            </a:endParaRPr>
          </a:p>
        </p:txBody>
      </p:sp>
      <p:sp>
        <p:nvSpPr>
          <p:cNvPr id="575" name="Google Shape;575;p10"/>
          <p:cNvSpPr txBox="1"/>
          <p:nvPr/>
        </p:nvSpPr>
        <p:spPr>
          <a:xfrm>
            <a:off x="6021855" y="4390887"/>
            <a:ext cx="971400" cy="3231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8 ECTS</a:t>
            </a:r>
            <a:endParaRPr sz="1800">
              <a:solidFill>
                <a:schemeClr val="dk1"/>
              </a:solidFill>
              <a:latin typeface="Calibri"/>
              <a:ea typeface="Calibri"/>
              <a:cs typeface="Calibri"/>
              <a:sym typeface="Calibri"/>
            </a:endParaRPr>
          </a:p>
        </p:txBody>
      </p:sp>
      <p:sp>
        <p:nvSpPr>
          <p:cNvPr id="576" name="Google Shape;576;p10"/>
          <p:cNvSpPr/>
          <p:nvPr/>
        </p:nvSpPr>
        <p:spPr>
          <a:xfrm>
            <a:off x="836865" y="5099620"/>
            <a:ext cx="712787" cy="420146"/>
          </a:xfrm>
          <a:prstGeom prst="roundRect">
            <a:avLst>
              <a:gd name="adj" fmla="val 16667"/>
            </a:avLst>
          </a:prstGeom>
          <a:solidFill>
            <a:srgbClr val="002060"/>
          </a:solidFill>
          <a:ln>
            <a:noFill/>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4</a:t>
            </a:r>
            <a:endParaRPr sz="2400">
              <a:solidFill>
                <a:schemeClr val="lt1"/>
              </a:solidFill>
              <a:latin typeface="Calibri"/>
              <a:ea typeface="Calibri"/>
              <a:cs typeface="Calibri"/>
              <a:sym typeface="Calibri"/>
            </a:endParaRPr>
          </a:p>
        </p:txBody>
      </p:sp>
      <p:sp>
        <p:nvSpPr>
          <p:cNvPr id="577" name="Google Shape;577;p10"/>
          <p:cNvSpPr txBox="1"/>
          <p:nvPr/>
        </p:nvSpPr>
        <p:spPr>
          <a:xfrm>
            <a:off x="1663312" y="5071423"/>
            <a:ext cx="4414105" cy="553998"/>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BC1 - Business Models for Digital Circular Economy</a:t>
            </a:r>
            <a:endParaRPr sz="1500" b="1">
              <a:solidFill>
                <a:srgbClr val="071E4F"/>
              </a:solidFill>
              <a:highlight>
                <a:srgbClr val="FFFFFF"/>
              </a:highlight>
              <a:latin typeface="Verdana"/>
              <a:ea typeface="Verdana"/>
              <a:cs typeface="Verdana"/>
              <a:sym typeface="Verdana"/>
            </a:endParaRPr>
          </a:p>
        </p:txBody>
      </p:sp>
      <p:sp>
        <p:nvSpPr>
          <p:cNvPr id="578" name="Google Shape;578;p10"/>
          <p:cNvSpPr txBox="1"/>
          <p:nvPr/>
        </p:nvSpPr>
        <p:spPr>
          <a:xfrm>
            <a:off x="6021853" y="5210266"/>
            <a:ext cx="971400" cy="323100"/>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579" name="Google Shape;579;p10"/>
          <p:cNvSpPr/>
          <p:nvPr/>
        </p:nvSpPr>
        <p:spPr>
          <a:xfrm>
            <a:off x="10015294" y="2641483"/>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1</a:t>
            </a:r>
            <a:endParaRPr sz="2400">
              <a:solidFill>
                <a:schemeClr val="lt1"/>
              </a:solidFill>
              <a:latin typeface="Calibri"/>
              <a:ea typeface="Calibri"/>
              <a:cs typeface="Calibri"/>
              <a:sym typeface="Calibri"/>
            </a:endParaRPr>
          </a:p>
        </p:txBody>
      </p:sp>
      <p:sp>
        <p:nvSpPr>
          <p:cNvPr id="580" name="Google Shape;580;p10"/>
          <p:cNvSpPr txBox="1"/>
          <p:nvPr/>
        </p:nvSpPr>
        <p:spPr>
          <a:xfrm>
            <a:off x="10827971" y="2581416"/>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BC2 - Innovation and Strategic Management in Circular Economy</a:t>
            </a:r>
            <a:endParaRPr sz="1500" b="1">
              <a:solidFill>
                <a:srgbClr val="071E4F"/>
              </a:solidFill>
              <a:highlight>
                <a:srgbClr val="FFFFFF"/>
              </a:highlight>
              <a:latin typeface="Verdana"/>
              <a:ea typeface="Verdana"/>
              <a:cs typeface="Verdana"/>
              <a:sym typeface="Verdana"/>
            </a:endParaRPr>
          </a:p>
        </p:txBody>
      </p:sp>
      <p:sp>
        <p:nvSpPr>
          <p:cNvPr id="581" name="Google Shape;581;p10"/>
          <p:cNvSpPr txBox="1"/>
          <p:nvPr/>
        </p:nvSpPr>
        <p:spPr>
          <a:xfrm>
            <a:off x="14939299" y="2680175"/>
            <a:ext cx="971400" cy="323100"/>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582" name="Google Shape;582;p10"/>
          <p:cNvSpPr/>
          <p:nvPr/>
        </p:nvSpPr>
        <p:spPr>
          <a:xfrm>
            <a:off x="10015294" y="3219868"/>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2</a:t>
            </a:r>
            <a:endParaRPr/>
          </a:p>
        </p:txBody>
      </p:sp>
      <p:sp>
        <p:nvSpPr>
          <p:cNvPr id="583" name="Google Shape;583;p10"/>
          <p:cNvSpPr txBox="1"/>
          <p:nvPr/>
        </p:nvSpPr>
        <p:spPr>
          <a:xfrm>
            <a:off x="10827969" y="3184784"/>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BC3 - Financial Strategies for Circular Economy Ventures </a:t>
            </a:r>
            <a:endParaRPr sz="1500" b="1">
              <a:solidFill>
                <a:srgbClr val="071E4F"/>
              </a:solidFill>
              <a:highlight>
                <a:srgbClr val="FFFFFF"/>
              </a:highlight>
              <a:latin typeface="Verdana"/>
              <a:ea typeface="Verdana"/>
              <a:cs typeface="Verdana"/>
              <a:sym typeface="Verdana"/>
            </a:endParaRPr>
          </a:p>
        </p:txBody>
      </p:sp>
      <p:sp>
        <p:nvSpPr>
          <p:cNvPr id="584" name="Google Shape;584;p10"/>
          <p:cNvSpPr txBox="1"/>
          <p:nvPr/>
        </p:nvSpPr>
        <p:spPr>
          <a:xfrm>
            <a:off x="14945526" y="3261700"/>
            <a:ext cx="971400" cy="323100"/>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585" name="Google Shape;585;p10"/>
          <p:cNvSpPr/>
          <p:nvPr/>
        </p:nvSpPr>
        <p:spPr>
          <a:xfrm>
            <a:off x="10015294" y="3798254"/>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3</a:t>
            </a:r>
            <a:endParaRPr sz="2400">
              <a:solidFill>
                <a:schemeClr val="lt1"/>
              </a:solidFill>
              <a:latin typeface="Calibri"/>
              <a:ea typeface="Calibri"/>
              <a:cs typeface="Calibri"/>
              <a:sym typeface="Calibri"/>
            </a:endParaRPr>
          </a:p>
        </p:txBody>
      </p:sp>
      <p:sp>
        <p:nvSpPr>
          <p:cNvPr id="586" name="Google Shape;586;p10"/>
          <p:cNvSpPr txBox="1"/>
          <p:nvPr/>
        </p:nvSpPr>
        <p:spPr>
          <a:xfrm>
            <a:off x="10827971" y="3763170"/>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EC1 - Deep-Tech Driven Energy Transformation</a:t>
            </a:r>
            <a:endParaRPr sz="1500" b="1">
              <a:solidFill>
                <a:srgbClr val="071E4F"/>
              </a:solidFill>
              <a:highlight>
                <a:srgbClr val="FFFFFF"/>
              </a:highlight>
              <a:latin typeface="Verdana"/>
              <a:ea typeface="Verdana"/>
              <a:cs typeface="Verdana"/>
              <a:sym typeface="Verdana"/>
            </a:endParaRPr>
          </a:p>
        </p:txBody>
      </p:sp>
      <p:sp>
        <p:nvSpPr>
          <p:cNvPr id="587" name="Google Shape;587;p10"/>
          <p:cNvSpPr txBox="1"/>
          <p:nvPr/>
        </p:nvSpPr>
        <p:spPr>
          <a:xfrm>
            <a:off x="14945523" y="3833831"/>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588" name="Google Shape;588;p10"/>
          <p:cNvSpPr/>
          <p:nvPr/>
        </p:nvSpPr>
        <p:spPr>
          <a:xfrm>
            <a:off x="10015294" y="4383524"/>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4</a:t>
            </a:r>
            <a:endParaRPr sz="2400">
              <a:solidFill>
                <a:schemeClr val="lt1"/>
              </a:solidFill>
              <a:latin typeface="Calibri"/>
              <a:ea typeface="Calibri"/>
              <a:cs typeface="Calibri"/>
              <a:sym typeface="Calibri"/>
            </a:endParaRPr>
          </a:p>
        </p:txBody>
      </p:sp>
      <p:sp>
        <p:nvSpPr>
          <p:cNvPr id="589" name="Google Shape;589;p10"/>
          <p:cNvSpPr txBox="1"/>
          <p:nvPr/>
        </p:nvSpPr>
        <p:spPr>
          <a:xfrm>
            <a:off x="10827969" y="4341555"/>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EC2 - Circular Economy and Digital Health</a:t>
            </a:r>
            <a:endParaRPr sz="1500" b="1">
              <a:solidFill>
                <a:srgbClr val="071E4F"/>
              </a:solidFill>
              <a:highlight>
                <a:srgbClr val="FFFFFF"/>
              </a:highlight>
              <a:latin typeface="Verdana"/>
              <a:ea typeface="Verdana"/>
              <a:cs typeface="Verdana"/>
              <a:sym typeface="Verdana"/>
            </a:endParaRPr>
          </a:p>
        </p:txBody>
      </p:sp>
      <p:sp>
        <p:nvSpPr>
          <p:cNvPr id="590" name="Google Shape;590;p10"/>
          <p:cNvSpPr txBox="1"/>
          <p:nvPr/>
        </p:nvSpPr>
        <p:spPr>
          <a:xfrm>
            <a:off x="14945522" y="4419101"/>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591" name="Google Shape;591;p10"/>
          <p:cNvSpPr/>
          <p:nvPr/>
        </p:nvSpPr>
        <p:spPr>
          <a:xfrm>
            <a:off x="10015294" y="4955024"/>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5</a:t>
            </a:r>
            <a:endParaRPr/>
          </a:p>
        </p:txBody>
      </p:sp>
      <p:sp>
        <p:nvSpPr>
          <p:cNvPr id="592" name="Google Shape;592;p10"/>
          <p:cNvSpPr txBox="1"/>
          <p:nvPr/>
        </p:nvSpPr>
        <p:spPr>
          <a:xfrm>
            <a:off x="10827971" y="4919940"/>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EC3 - Sustainable Manufacturing and Industry 4.0</a:t>
            </a:r>
            <a:endParaRPr sz="1500" b="1">
              <a:solidFill>
                <a:srgbClr val="071E4F"/>
              </a:solidFill>
              <a:highlight>
                <a:srgbClr val="FFFFFF"/>
              </a:highlight>
              <a:latin typeface="Verdana"/>
              <a:ea typeface="Verdana"/>
              <a:cs typeface="Verdana"/>
              <a:sym typeface="Verdana"/>
            </a:endParaRPr>
          </a:p>
        </p:txBody>
      </p:sp>
      <p:sp>
        <p:nvSpPr>
          <p:cNvPr id="593" name="Google Shape;593;p10"/>
          <p:cNvSpPr txBox="1"/>
          <p:nvPr/>
        </p:nvSpPr>
        <p:spPr>
          <a:xfrm>
            <a:off x="14945523" y="4990601"/>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594" name="Google Shape;594;p10"/>
          <p:cNvSpPr/>
          <p:nvPr/>
        </p:nvSpPr>
        <p:spPr>
          <a:xfrm>
            <a:off x="10015294" y="5526523"/>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6</a:t>
            </a:r>
            <a:endParaRPr/>
          </a:p>
        </p:txBody>
      </p:sp>
      <p:sp>
        <p:nvSpPr>
          <p:cNvPr id="595" name="Google Shape;595;p10"/>
          <p:cNvSpPr txBox="1"/>
          <p:nvPr/>
        </p:nvSpPr>
        <p:spPr>
          <a:xfrm>
            <a:off x="10827969" y="5498326"/>
            <a:ext cx="4019898"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EC4 - AI and Blockchain for Circular Supply Chain Management</a:t>
            </a:r>
            <a:endParaRPr sz="1500" b="1">
              <a:solidFill>
                <a:srgbClr val="071E4F"/>
              </a:solidFill>
              <a:highlight>
                <a:srgbClr val="FFFFFF"/>
              </a:highlight>
              <a:latin typeface="Verdana"/>
              <a:ea typeface="Verdana"/>
              <a:cs typeface="Verdana"/>
              <a:sym typeface="Verdana"/>
            </a:endParaRPr>
          </a:p>
        </p:txBody>
      </p:sp>
      <p:sp>
        <p:nvSpPr>
          <p:cNvPr id="596" name="Google Shape;596;p10"/>
          <p:cNvSpPr txBox="1"/>
          <p:nvPr/>
        </p:nvSpPr>
        <p:spPr>
          <a:xfrm>
            <a:off x="14945522" y="5568986"/>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597" name="Google Shape;597;p10"/>
          <p:cNvSpPr/>
          <p:nvPr/>
        </p:nvSpPr>
        <p:spPr>
          <a:xfrm>
            <a:off x="10015294" y="6111795"/>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7</a:t>
            </a:r>
            <a:endParaRPr/>
          </a:p>
        </p:txBody>
      </p:sp>
      <p:sp>
        <p:nvSpPr>
          <p:cNvPr id="598" name="Google Shape;598;p10"/>
          <p:cNvSpPr txBox="1"/>
          <p:nvPr/>
        </p:nvSpPr>
        <p:spPr>
          <a:xfrm>
            <a:off x="10827971" y="6069825"/>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EC5 - Smart, Circular and Resilient Cities and Regions </a:t>
            </a:r>
            <a:endParaRPr sz="1500" b="1">
              <a:solidFill>
                <a:srgbClr val="071E4F"/>
              </a:solidFill>
              <a:highlight>
                <a:srgbClr val="FFFFFF"/>
              </a:highlight>
              <a:latin typeface="Verdana"/>
              <a:ea typeface="Verdana"/>
              <a:cs typeface="Verdana"/>
              <a:sym typeface="Verdana"/>
            </a:endParaRPr>
          </a:p>
        </p:txBody>
      </p:sp>
      <p:sp>
        <p:nvSpPr>
          <p:cNvPr id="599" name="Google Shape;599;p10"/>
          <p:cNvSpPr txBox="1"/>
          <p:nvPr/>
        </p:nvSpPr>
        <p:spPr>
          <a:xfrm>
            <a:off x="14945523" y="6147372"/>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600" name="Google Shape;600;p10"/>
          <p:cNvSpPr/>
          <p:nvPr/>
        </p:nvSpPr>
        <p:spPr>
          <a:xfrm>
            <a:off x="10015294" y="6683295"/>
            <a:ext cx="712787" cy="420146"/>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8</a:t>
            </a:r>
            <a:endParaRPr/>
          </a:p>
        </p:txBody>
      </p:sp>
      <p:sp>
        <p:nvSpPr>
          <p:cNvPr id="601" name="Google Shape;601;p10"/>
          <p:cNvSpPr txBox="1"/>
          <p:nvPr/>
        </p:nvSpPr>
        <p:spPr>
          <a:xfrm>
            <a:off x="10827969" y="6655097"/>
            <a:ext cx="3801292" cy="553998"/>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EC6 - Data-driven Circular Economy for Social Economy</a:t>
            </a:r>
            <a:endParaRPr sz="1500" b="1">
              <a:solidFill>
                <a:srgbClr val="071E4F"/>
              </a:solidFill>
              <a:highlight>
                <a:srgbClr val="FFFFFF"/>
              </a:highlight>
              <a:latin typeface="Verdana"/>
              <a:ea typeface="Verdana"/>
              <a:cs typeface="Verdana"/>
              <a:sym typeface="Verdana"/>
            </a:endParaRPr>
          </a:p>
        </p:txBody>
      </p:sp>
      <p:sp>
        <p:nvSpPr>
          <p:cNvPr id="602" name="Google Shape;602;p10"/>
          <p:cNvSpPr txBox="1"/>
          <p:nvPr/>
        </p:nvSpPr>
        <p:spPr>
          <a:xfrm>
            <a:off x="14945522" y="6725757"/>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603" name="Google Shape;603;p10"/>
          <p:cNvSpPr/>
          <p:nvPr/>
        </p:nvSpPr>
        <p:spPr>
          <a:xfrm>
            <a:off x="10015294" y="7364963"/>
            <a:ext cx="712787" cy="585399"/>
          </a:xfrm>
          <a:prstGeom prst="roundRect">
            <a:avLst>
              <a:gd name="adj" fmla="val 16667"/>
            </a:avLst>
          </a:prstGeom>
          <a:solidFill>
            <a:srgbClr val="F6D633"/>
          </a:solidFill>
          <a:ln w="25400" cap="flat" cmpd="sng">
            <a:solidFill>
              <a:srgbClr val="F6D63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9</a:t>
            </a:r>
            <a:endParaRPr/>
          </a:p>
        </p:txBody>
      </p:sp>
      <p:sp>
        <p:nvSpPr>
          <p:cNvPr id="604" name="Google Shape;604;p10"/>
          <p:cNvSpPr txBox="1"/>
          <p:nvPr/>
        </p:nvSpPr>
        <p:spPr>
          <a:xfrm>
            <a:off x="10827970" y="7264300"/>
            <a:ext cx="3801292" cy="1015663"/>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highlight>
                  <a:srgbClr val="FFFFFF"/>
                </a:highlight>
                <a:latin typeface="Verdana"/>
                <a:ea typeface="Verdana"/>
                <a:cs typeface="Verdana"/>
                <a:sym typeface="Verdana"/>
              </a:rPr>
              <a:t>EC7 - International Conference/Bootcamp on Digital Deep Tech-Driven Circular Economy </a:t>
            </a:r>
            <a:endParaRPr sz="1500" b="1">
              <a:solidFill>
                <a:srgbClr val="071E4F"/>
              </a:solidFill>
              <a:highlight>
                <a:srgbClr val="FFFFFF"/>
              </a:highlight>
              <a:latin typeface="Verdana"/>
              <a:ea typeface="Verdana"/>
              <a:cs typeface="Verdana"/>
              <a:sym typeface="Verdana"/>
            </a:endParaRPr>
          </a:p>
        </p:txBody>
      </p:sp>
      <p:sp>
        <p:nvSpPr>
          <p:cNvPr id="605" name="Google Shape;605;p10"/>
          <p:cNvSpPr txBox="1"/>
          <p:nvPr/>
        </p:nvSpPr>
        <p:spPr>
          <a:xfrm>
            <a:off x="14938635" y="7538250"/>
            <a:ext cx="971335" cy="323165"/>
          </a:xfrm>
          <a:prstGeom prst="rect">
            <a:avLst/>
          </a:prstGeom>
          <a:noFill/>
          <a:ln w="9525" cap="flat" cmpd="sng">
            <a:solidFill>
              <a:schemeClr val="lt1"/>
            </a:solidFill>
            <a:prstDash val="solid"/>
            <a:round/>
            <a:headEnd type="none" w="sm" len="sm"/>
            <a:tailEnd type="none" w="sm" len="sm"/>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6 ECTS</a:t>
            </a:r>
            <a:endParaRPr sz="1800">
              <a:solidFill>
                <a:schemeClr val="dk1"/>
              </a:solidFill>
              <a:latin typeface="Calibri"/>
              <a:ea typeface="Calibri"/>
              <a:cs typeface="Calibri"/>
              <a:sym typeface="Calibri"/>
            </a:endParaRPr>
          </a:p>
        </p:txBody>
      </p:sp>
      <p:sp>
        <p:nvSpPr>
          <p:cNvPr id="606" name="Google Shape;606;p10"/>
          <p:cNvSpPr/>
          <p:nvPr/>
        </p:nvSpPr>
        <p:spPr>
          <a:xfrm>
            <a:off x="816211" y="7702357"/>
            <a:ext cx="740329" cy="489001"/>
          </a:xfrm>
          <a:prstGeom prst="roundRect">
            <a:avLst>
              <a:gd name="adj" fmla="val 16667"/>
            </a:avLst>
          </a:prstGeom>
          <a:solidFill>
            <a:srgbClr val="35C2E3"/>
          </a:solidFill>
          <a:ln w="25400" cap="flat" cmpd="sng">
            <a:solidFill>
              <a:srgbClr val="35C2E3"/>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2400">
                <a:solidFill>
                  <a:schemeClr val="lt1"/>
                </a:solidFill>
                <a:latin typeface="Calibri"/>
                <a:ea typeface="Calibri"/>
                <a:cs typeface="Calibri"/>
                <a:sym typeface="Calibri"/>
              </a:rPr>
              <a:t>1</a:t>
            </a:r>
            <a:endParaRPr sz="2400">
              <a:solidFill>
                <a:schemeClr val="lt1"/>
              </a:solidFill>
              <a:latin typeface="Calibri"/>
              <a:ea typeface="Calibri"/>
              <a:cs typeface="Calibri"/>
              <a:sym typeface="Calibri"/>
            </a:endParaRPr>
          </a:p>
        </p:txBody>
      </p:sp>
      <p:sp>
        <p:nvSpPr>
          <p:cNvPr id="607" name="Google Shape;607;p10"/>
          <p:cNvSpPr txBox="1"/>
          <p:nvPr/>
        </p:nvSpPr>
        <p:spPr>
          <a:xfrm>
            <a:off x="1635771" y="7775803"/>
            <a:ext cx="3939002"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71E4F"/>
                </a:solidFill>
                <a:latin typeface="Verdana"/>
                <a:ea typeface="Verdana"/>
                <a:cs typeface="Verdana"/>
                <a:sym typeface="Verdana"/>
              </a:rPr>
              <a:t>MSc Thesis</a:t>
            </a:r>
            <a:endParaRPr sz="1800">
              <a:solidFill>
                <a:schemeClr val="dk1"/>
              </a:solidFill>
              <a:latin typeface="Calibri"/>
              <a:ea typeface="Calibri"/>
              <a:cs typeface="Calibri"/>
              <a:sym typeface="Calibri"/>
            </a:endParaRPr>
          </a:p>
        </p:txBody>
      </p:sp>
      <p:sp>
        <p:nvSpPr>
          <p:cNvPr id="608" name="Google Shape;608;p10"/>
          <p:cNvSpPr txBox="1"/>
          <p:nvPr/>
        </p:nvSpPr>
        <p:spPr>
          <a:xfrm>
            <a:off x="5574299" y="7762033"/>
            <a:ext cx="1191672" cy="323165"/>
          </a:xfrm>
          <a:prstGeom prst="rect">
            <a:avLst/>
          </a:prstGeom>
          <a:noFill/>
          <a:ln>
            <a:noFill/>
          </a:ln>
        </p:spPr>
        <p:txBody>
          <a:bodyPr spcFirstLastPara="1" wrap="square" lIns="91425" tIns="45700" rIns="91425" bIns="45700" anchor="ctr" anchorCtr="0">
            <a:spAutoFit/>
          </a:bodyPr>
          <a:lstStyle/>
          <a:p>
            <a:pPr marL="0" marR="0" lvl="0" indent="0" algn="l" rtl="0">
              <a:spcBef>
                <a:spcPts val="0"/>
              </a:spcBef>
              <a:spcAft>
                <a:spcPts val="0"/>
              </a:spcAft>
              <a:buNone/>
            </a:pPr>
            <a:r>
              <a:rPr lang="en-GB" sz="1500" b="1">
                <a:solidFill>
                  <a:srgbClr val="002D51"/>
                </a:solidFill>
                <a:highlight>
                  <a:srgbClr val="FFFFFF"/>
                </a:highlight>
                <a:latin typeface="Verdana"/>
                <a:ea typeface="Verdana"/>
                <a:cs typeface="Verdana"/>
                <a:sym typeface="Verdana"/>
              </a:rPr>
              <a:t>30 ECTS</a:t>
            </a:r>
            <a:endParaRPr sz="1800">
              <a:solidFill>
                <a:schemeClr val="dk1"/>
              </a:solidFill>
              <a:latin typeface="Calibri"/>
              <a:ea typeface="Calibri"/>
              <a:cs typeface="Calibri"/>
              <a:sym typeface="Calibri"/>
            </a:endParaRPr>
          </a:p>
        </p:txBody>
      </p:sp>
      <p:cxnSp>
        <p:nvCxnSpPr>
          <p:cNvPr id="609" name="Google Shape;609;p10"/>
          <p:cNvCxnSpPr/>
          <p:nvPr/>
        </p:nvCxnSpPr>
        <p:spPr>
          <a:xfrm>
            <a:off x="10070500" y="3142688"/>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610" name="Google Shape;610;p10"/>
          <p:cNvCxnSpPr/>
          <p:nvPr/>
        </p:nvCxnSpPr>
        <p:spPr>
          <a:xfrm>
            <a:off x="10070500" y="3721900"/>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611" name="Google Shape;611;p10"/>
          <p:cNvCxnSpPr/>
          <p:nvPr/>
        </p:nvCxnSpPr>
        <p:spPr>
          <a:xfrm>
            <a:off x="10070500" y="4312313"/>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612" name="Google Shape;612;p10"/>
          <p:cNvCxnSpPr/>
          <p:nvPr/>
        </p:nvCxnSpPr>
        <p:spPr>
          <a:xfrm>
            <a:off x="10070500" y="4891525"/>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613" name="Google Shape;613;p10"/>
          <p:cNvCxnSpPr/>
          <p:nvPr/>
        </p:nvCxnSpPr>
        <p:spPr>
          <a:xfrm>
            <a:off x="10070500" y="5451226"/>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614" name="Google Shape;614;p10"/>
          <p:cNvCxnSpPr/>
          <p:nvPr/>
        </p:nvCxnSpPr>
        <p:spPr>
          <a:xfrm>
            <a:off x="10070500" y="6038463"/>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615" name="Google Shape;615;p10"/>
          <p:cNvCxnSpPr/>
          <p:nvPr/>
        </p:nvCxnSpPr>
        <p:spPr>
          <a:xfrm>
            <a:off x="10070500" y="6609638"/>
            <a:ext cx="7574100" cy="0"/>
          </a:xfrm>
          <a:prstGeom prst="straightConnector1">
            <a:avLst/>
          </a:prstGeom>
          <a:noFill/>
          <a:ln w="9525" cap="flat" cmpd="sng">
            <a:solidFill>
              <a:srgbClr val="F6D633"/>
            </a:solidFill>
            <a:prstDash val="solid"/>
            <a:round/>
            <a:headEnd type="none" w="med" len="med"/>
            <a:tailEnd type="none" w="med" len="med"/>
          </a:ln>
        </p:spPr>
      </p:cxnSp>
      <p:cxnSp>
        <p:nvCxnSpPr>
          <p:cNvPr id="616" name="Google Shape;616;p10"/>
          <p:cNvCxnSpPr/>
          <p:nvPr/>
        </p:nvCxnSpPr>
        <p:spPr>
          <a:xfrm>
            <a:off x="10070500" y="7250563"/>
            <a:ext cx="7574100" cy="0"/>
          </a:xfrm>
          <a:prstGeom prst="straightConnector1">
            <a:avLst/>
          </a:prstGeom>
          <a:noFill/>
          <a:ln w="9525" cap="flat" cmpd="sng">
            <a:solidFill>
              <a:srgbClr val="F6D633"/>
            </a:solidFill>
            <a:prstDash val="solid"/>
            <a:round/>
            <a:headEnd type="none" w="med" len="med"/>
            <a:tailEnd type="none" w="med" len="med"/>
          </a:ln>
        </p:spPr>
      </p:cxnSp>
      <p:sp>
        <p:nvSpPr>
          <p:cNvPr id="617" name="Google Shape;617;p10"/>
          <p:cNvSpPr/>
          <p:nvPr/>
        </p:nvSpPr>
        <p:spPr>
          <a:xfrm>
            <a:off x="7123375" y="2813625"/>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618" name="Google Shape;618;p10"/>
          <p:cNvSpPr/>
          <p:nvPr/>
        </p:nvSpPr>
        <p:spPr>
          <a:xfrm>
            <a:off x="7123375" y="3543512"/>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619" name="Google Shape;619;p10"/>
          <p:cNvSpPr/>
          <p:nvPr/>
        </p:nvSpPr>
        <p:spPr>
          <a:xfrm>
            <a:off x="7096038" y="4366062"/>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620" name="Google Shape;620;p10"/>
          <p:cNvSpPr/>
          <p:nvPr/>
        </p:nvSpPr>
        <p:spPr>
          <a:xfrm>
            <a:off x="7096038" y="5095950"/>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621" name="Google Shape;621;p10"/>
          <p:cNvSpPr/>
          <p:nvPr/>
        </p:nvSpPr>
        <p:spPr>
          <a:xfrm>
            <a:off x="16026363" y="2646558"/>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622" name="Google Shape;622;p10"/>
          <p:cNvSpPr/>
          <p:nvPr/>
        </p:nvSpPr>
        <p:spPr>
          <a:xfrm>
            <a:off x="16026363" y="3288187"/>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
        <p:nvSpPr>
          <p:cNvPr id="623" name="Google Shape;623;p10"/>
          <p:cNvSpPr/>
          <p:nvPr/>
        </p:nvSpPr>
        <p:spPr>
          <a:xfrm>
            <a:off x="7123363" y="7717850"/>
            <a:ext cx="1566600" cy="376200"/>
          </a:xfrm>
          <a:prstGeom prst="roundRect">
            <a:avLst>
              <a:gd name="adj" fmla="val 16667"/>
            </a:avLst>
          </a:prstGeom>
          <a:solidFill>
            <a:srgbClr val="002060"/>
          </a:solidFill>
          <a:ln w="25400" cap="flat" cmpd="sng">
            <a:solidFill>
              <a:schemeClr val="lt1"/>
            </a:solidFill>
            <a:prstDash val="solid"/>
            <a:round/>
            <a:headEnd type="none" w="sm" len="sm"/>
            <a:tailEnd type="none" w="sm" len="sm"/>
          </a:ln>
        </p:spPr>
        <p:txBody>
          <a:bodyPr spcFirstLastPara="1" wrap="square" lIns="91425" tIns="45700" rIns="91425" bIns="45700" anchor="ctr" anchorCtr="0">
            <a:noAutofit/>
          </a:bodyPr>
          <a:lstStyle/>
          <a:p>
            <a:pPr marL="0" marR="0" lvl="0" indent="0" algn="ctr" rtl="0">
              <a:spcBef>
                <a:spcPts val="0"/>
              </a:spcBef>
              <a:spcAft>
                <a:spcPts val="0"/>
              </a:spcAft>
              <a:buNone/>
            </a:pPr>
            <a:r>
              <a:rPr lang="en-GB" sz="1800">
                <a:solidFill>
                  <a:schemeClr val="lt1"/>
                </a:solidFill>
                <a:latin typeface="Poppins"/>
                <a:ea typeface="Poppins"/>
                <a:cs typeface="Poppins"/>
                <a:sym typeface="Poppins"/>
              </a:rPr>
              <a:t>Obligatory</a:t>
            </a:r>
            <a:endParaRPr sz="1800">
              <a:solidFill>
                <a:schemeClr val="lt1"/>
              </a:solidFill>
              <a:latin typeface="Poppins"/>
              <a:ea typeface="Poppins"/>
              <a:cs typeface="Poppins"/>
              <a:sym typeface="Poppins"/>
            </a:endParaRP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Shape 627"/>
        <p:cNvGrpSpPr/>
        <p:nvPr/>
      </p:nvGrpSpPr>
      <p:grpSpPr>
        <a:xfrm>
          <a:off x="0" y="0"/>
          <a:ext cx="0" cy="0"/>
          <a:chOff x="0" y="0"/>
          <a:chExt cx="0" cy="0"/>
        </a:xfrm>
      </p:grpSpPr>
      <p:sp>
        <p:nvSpPr>
          <p:cNvPr id="628" name="Google Shape;628;g3f1bf44b3fe_1_71"/>
          <p:cNvSpPr/>
          <p:nvPr/>
        </p:nvSpPr>
        <p:spPr>
          <a:xfrm>
            <a:off x="10697597" y="3266625"/>
            <a:ext cx="4131600" cy="24225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629" name="Google Shape;629;g3f1bf44b3fe_1_71"/>
          <p:cNvSpPr/>
          <p:nvPr/>
        </p:nvSpPr>
        <p:spPr>
          <a:xfrm>
            <a:off x="6149642" y="3266625"/>
            <a:ext cx="4131600" cy="24225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630" name="Google Shape;630;g3f1bf44b3fe_1_71"/>
          <p:cNvSpPr/>
          <p:nvPr/>
        </p:nvSpPr>
        <p:spPr>
          <a:xfrm>
            <a:off x="1621625" y="3266625"/>
            <a:ext cx="4131600" cy="24225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631" name="Google Shape;631;g3f1bf44b3fe_1_71"/>
          <p:cNvSpPr txBox="1">
            <a:spLocks noGrp="1"/>
          </p:cNvSpPr>
          <p:nvPr>
            <p:ph type="title"/>
          </p:nvPr>
        </p:nvSpPr>
        <p:spPr>
          <a:xfrm>
            <a:off x="1645920" y="429906"/>
            <a:ext cx="15087600" cy="1191000"/>
          </a:xfrm>
          <a:prstGeom prst="rect">
            <a:avLst/>
          </a:prstGeom>
          <a:noFill/>
          <a:ln>
            <a:noFill/>
          </a:ln>
        </p:spPr>
        <p:txBody>
          <a:bodyPr spcFirstLastPara="1" wrap="square" lIns="91425" tIns="45700" rIns="91425" bIns="45700" anchor="b" anchorCtr="0">
            <a:normAutofit/>
          </a:bodyPr>
          <a:lstStyle/>
          <a:p>
            <a:pPr marL="0" lvl="0" indent="0" algn="l" rtl="0">
              <a:lnSpc>
                <a:spcPct val="85000"/>
              </a:lnSpc>
              <a:spcBef>
                <a:spcPts val="0"/>
              </a:spcBef>
              <a:spcAft>
                <a:spcPts val="0"/>
              </a:spcAft>
              <a:buClr>
                <a:srgbClr val="002060"/>
              </a:buClr>
              <a:buSzPts val="4800"/>
              <a:buFont typeface="Calibri"/>
              <a:buNone/>
            </a:pPr>
            <a:r>
              <a:rPr lang="en-GB">
                <a:latin typeface="Poppins"/>
                <a:ea typeface="Poppins"/>
                <a:cs typeface="Poppins"/>
                <a:sym typeface="Poppins"/>
              </a:rPr>
              <a:t>Admissions and eligibility</a:t>
            </a:r>
            <a:endParaRPr>
              <a:latin typeface="Poppins"/>
              <a:ea typeface="Poppins"/>
              <a:cs typeface="Poppins"/>
              <a:sym typeface="Poppins"/>
            </a:endParaRPr>
          </a:p>
        </p:txBody>
      </p:sp>
      <p:sp>
        <p:nvSpPr>
          <p:cNvPr id="632" name="Google Shape;632;g3f1bf44b3fe_1_71"/>
          <p:cNvSpPr/>
          <p:nvPr/>
        </p:nvSpPr>
        <p:spPr>
          <a:xfrm>
            <a:off x="1645920" y="2008245"/>
            <a:ext cx="9875400" cy="3840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sz="2400">
                <a:solidFill>
                  <a:srgbClr val="5E6B7D"/>
                </a:solidFill>
                <a:latin typeface="Poppins"/>
                <a:ea typeface="Poppins"/>
                <a:cs typeface="Poppins"/>
                <a:sym typeface="Poppins"/>
              </a:rPr>
              <a:t>Key application points for communication material.</a:t>
            </a:r>
            <a:endParaRPr sz="2400">
              <a:solidFill>
                <a:srgbClr val="5E6B7D"/>
              </a:solidFill>
              <a:latin typeface="Poppins"/>
              <a:ea typeface="Poppins"/>
              <a:cs typeface="Poppins"/>
              <a:sym typeface="Poppins"/>
            </a:endParaRPr>
          </a:p>
        </p:txBody>
      </p:sp>
      <p:cxnSp>
        <p:nvCxnSpPr>
          <p:cNvPr id="633" name="Google Shape;633;g3f1bf44b3fe_1_71"/>
          <p:cNvCxnSpPr/>
          <p:nvPr/>
        </p:nvCxnSpPr>
        <p:spPr>
          <a:xfrm>
            <a:off x="1645919" y="2779555"/>
            <a:ext cx="1591500" cy="0"/>
          </a:xfrm>
          <a:prstGeom prst="straightConnector1">
            <a:avLst/>
          </a:prstGeom>
          <a:noFill/>
          <a:ln w="76200" cap="flat" cmpd="sng">
            <a:solidFill>
              <a:srgbClr val="F6D633"/>
            </a:solidFill>
            <a:prstDash val="solid"/>
            <a:round/>
            <a:headEnd type="none" w="sm" len="sm"/>
            <a:tailEnd type="none" w="sm" len="sm"/>
          </a:ln>
        </p:spPr>
      </p:cxnSp>
      <p:cxnSp>
        <p:nvCxnSpPr>
          <p:cNvPr id="634" name="Google Shape;634;g3f1bf44b3fe_1_71"/>
          <p:cNvCxnSpPr/>
          <p:nvPr/>
        </p:nvCxnSpPr>
        <p:spPr>
          <a:xfrm>
            <a:off x="3402956" y="2779555"/>
            <a:ext cx="1591500" cy="0"/>
          </a:xfrm>
          <a:prstGeom prst="straightConnector1">
            <a:avLst/>
          </a:prstGeom>
          <a:noFill/>
          <a:ln w="76200" cap="flat" cmpd="sng">
            <a:solidFill>
              <a:srgbClr val="35C2E3"/>
            </a:solidFill>
            <a:prstDash val="solid"/>
            <a:round/>
            <a:headEnd type="none" w="sm" len="sm"/>
            <a:tailEnd type="none" w="sm" len="sm"/>
          </a:ln>
        </p:spPr>
      </p:cxnSp>
      <p:cxnSp>
        <p:nvCxnSpPr>
          <p:cNvPr id="635" name="Google Shape;635;g3f1bf44b3fe_1_71"/>
          <p:cNvCxnSpPr/>
          <p:nvPr/>
        </p:nvCxnSpPr>
        <p:spPr>
          <a:xfrm>
            <a:off x="5159993" y="2779555"/>
            <a:ext cx="1591500" cy="0"/>
          </a:xfrm>
          <a:prstGeom prst="straightConnector1">
            <a:avLst/>
          </a:prstGeom>
          <a:noFill/>
          <a:ln w="76200" cap="flat" cmpd="sng">
            <a:solidFill>
              <a:srgbClr val="17234D"/>
            </a:solidFill>
            <a:prstDash val="solid"/>
            <a:round/>
            <a:headEnd type="none" w="sm" len="sm"/>
            <a:tailEnd type="none" w="sm" len="sm"/>
          </a:ln>
        </p:spPr>
      </p:cxnSp>
      <p:sp>
        <p:nvSpPr>
          <p:cNvPr id="636" name="Google Shape;636;g3f1bf44b3fe_1_71"/>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Poppins"/>
              <a:ea typeface="Poppins"/>
              <a:cs typeface="Poppins"/>
              <a:sym typeface="Poppins"/>
            </a:endParaRPr>
          </a:p>
        </p:txBody>
      </p:sp>
      <p:sp>
        <p:nvSpPr>
          <p:cNvPr id="637" name="Google Shape;637;g3f1bf44b3fe_1_71"/>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latin typeface="Poppins"/>
                <a:ea typeface="Poppins"/>
                <a:cs typeface="Poppins"/>
                <a:sym typeface="Poppins"/>
              </a:rPr>
              <a:t>(HaDEA)</a:t>
            </a:r>
            <a:r>
              <a:rPr lang="en-GB" sz="1100">
                <a:solidFill>
                  <a:schemeClr val="dk1"/>
                </a:solidFill>
                <a:latin typeface="Poppins"/>
                <a:ea typeface="Poppins"/>
                <a:cs typeface="Poppins"/>
                <a:sym typeface="Poppins"/>
              </a:rPr>
              <a:t>. Neither the European Union nor the granting authority can be held responsible for them.</a:t>
            </a:r>
            <a:endParaRPr sz="1100">
              <a:latin typeface="Poppins"/>
              <a:ea typeface="Poppins"/>
              <a:cs typeface="Poppins"/>
              <a:sym typeface="Poppins"/>
            </a:endParaRPr>
          </a:p>
        </p:txBody>
      </p:sp>
      <p:pic>
        <p:nvPicPr>
          <p:cNvPr id="638" name="Google Shape;638;g3f1bf44b3fe_1_71"/>
          <p:cNvPicPr preferRelativeResize="0"/>
          <p:nvPr/>
        </p:nvPicPr>
        <p:blipFill rotWithShape="1">
          <a:blip r:embed="rId4">
            <a:alphaModFix/>
          </a:blip>
          <a:srcRect/>
          <a:stretch/>
        </p:blipFill>
        <p:spPr>
          <a:xfrm>
            <a:off x="62084" y="0"/>
            <a:ext cx="1365527" cy="1365527"/>
          </a:xfrm>
          <a:prstGeom prst="rect">
            <a:avLst/>
          </a:prstGeom>
          <a:noFill/>
          <a:ln>
            <a:noFill/>
          </a:ln>
        </p:spPr>
      </p:pic>
      <p:cxnSp>
        <p:nvCxnSpPr>
          <p:cNvPr id="639" name="Google Shape;639;g3f1bf44b3fe_1_71"/>
          <p:cNvCxnSpPr/>
          <p:nvPr/>
        </p:nvCxnSpPr>
        <p:spPr>
          <a:xfrm rot="10800000" flipH="1">
            <a:off x="1645920" y="1731886"/>
            <a:ext cx="15087600" cy="15900"/>
          </a:xfrm>
          <a:prstGeom prst="straightConnector1">
            <a:avLst/>
          </a:prstGeom>
          <a:noFill/>
          <a:ln w="9525" cap="flat" cmpd="sng">
            <a:solidFill>
              <a:srgbClr val="1B244B"/>
            </a:solidFill>
            <a:prstDash val="solid"/>
            <a:round/>
            <a:headEnd type="none" w="sm" len="sm"/>
            <a:tailEnd type="none" w="sm" len="sm"/>
          </a:ln>
        </p:spPr>
      </p:cxnSp>
      <p:cxnSp>
        <p:nvCxnSpPr>
          <p:cNvPr id="640" name="Google Shape;640;g3f1bf44b3fe_1_71"/>
          <p:cNvCxnSpPr/>
          <p:nvPr/>
        </p:nvCxnSpPr>
        <p:spPr>
          <a:xfrm>
            <a:off x="1876785" y="3560353"/>
            <a:ext cx="839100" cy="0"/>
          </a:xfrm>
          <a:prstGeom prst="straightConnector1">
            <a:avLst/>
          </a:prstGeom>
          <a:noFill/>
          <a:ln w="12700" cap="flat" cmpd="sng">
            <a:solidFill>
              <a:srgbClr val="F6D633"/>
            </a:solidFill>
            <a:prstDash val="solid"/>
            <a:round/>
            <a:headEnd type="none" w="sm" len="sm"/>
            <a:tailEnd type="none" w="sm" len="sm"/>
          </a:ln>
        </p:spPr>
      </p:cxnSp>
      <p:sp>
        <p:nvSpPr>
          <p:cNvPr id="641" name="Google Shape;641;g3f1bf44b3fe_1_71"/>
          <p:cNvSpPr/>
          <p:nvPr/>
        </p:nvSpPr>
        <p:spPr>
          <a:xfrm>
            <a:off x="1876776" y="3648225"/>
            <a:ext cx="3499800" cy="4905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sz="3200" b="1">
                <a:solidFill>
                  <a:srgbClr val="102033"/>
                </a:solidFill>
                <a:latin typeface="Poppins"/>
                <a:ea typeface="Poppins"/>
                <a:cs typeface="Poppins"/>
                <a:sym typeface="Poppins"/>
              </a:rPr>
              <a:t>Application</a:t>
            </a:r>
            <a:endParaRPr sz="3200" b="1">
              <a:solidFill>
                <a:srgbClr val="102033"/>
              </a:solidFill>
              <a:latin typeface="Poppins"/>
              <a:ea typeface="Poppins"/>
              <a:cs typeface="Poppins"/>
              <a:sym typeface="Poppins"/>
            </a:endParaRPr>
          </a:p>
        </p:txBody>
      </p:sp>
      <p:cxnSp>
        <p:nvCxnSpPr>
          <p:cNvPr id="642" name="Google Shape;642;g3f1bf44b3fe_1_71"/>
          <p:cNvCxnSpPr/>
          <p:nvPr/>
        </p:nvCxnSpPr>
        <p:spPr>
          <a:xfrm>
            <a:off x="6430606" y="3560353"/>
            <a:ext cx="839100" cy="0"/>
          </a:xfrm>
          <a:prstGeom prst="straightConnector1">
            <a:avLst/>
          </a:prstGeom>
          <a:noFill/>
          <a:ln w="12700" cap="flat" cmpd="sng">
            <a:solidFill>
              <a:srgbClr val="37BBD3"/>
            </a:solidFill>
            <a:prstDash val="solid"/>
            <a:round/>
            <a:headEnd type="none" w="sm" len="sm"/>
            <a:tailEnd type="none" w="sm" len="sm"/>
          </a:ln>
        </p:spPr>
      </p:cxnSp>
      <p:sp>
        <p:nvSpPr>
          <p:cNvPr id="643" name="Google Shape;643;g3f1bf44b3fe_1_71"/>
          <p:cNvSpPr/>
          <p:nvPr/>
        </p:nvSpPr>
        <p:spPr>
          <a:xfrm>
            <a:off x="10884025" y="3648225"/>
            <a:ext cx="3811200" cy="1191000"/>
          </a:xfrm>
          <a:prstGeom prst="rect">
            <a:avLst/>
          </a:prstGeom>
          <a:noFill/>
          <a:ln>
            <a:noFill/>
          </a:ln>
        </p:spPr>
        <p:txBody>
          <a:bodyPr spcFirstLastPara="1" wrap="square" lIns="0" tIns="0" rIns="0" bIns="0" anchor="t" anchorCtr="0">
            <a:noAutofit/>
          </a:bodyPr>
          <a:lstStyle/>
          <a:p>
            <a:pPr marL="0" lvl="0" indent="0" algn="l" rtl="0">
              <a:spcBef>
                <a:spcPts val="0"/>
              </a:spcBef>
              <a:spcAft>
                <a:spcPts val="0"/>
              </a:spcAft>
              <a:buClr>
                <a:schemeClr val="dk1"/>
              </a:buClr>
              <a:buSzPts val="1100"/>
              <a:buFont typeface="Arial"/>
              <a:buNone/>
            </a:pPr>
            <a:r>
              <a:rPr lang="en-GB" sz="2800" b="1">
                <a:solidFill>
                  <a:srgbClr val="102033"/>
                </a:solidFill>
                <a:latin typeface="Poppins"/>
                <a:ea typeface="Poppins"/>
                <a:cs typeface="Poppins"/>
                <a:sym typeface="Poppins"/>
              </a:rPr>
              <a:t>EU / DEP Tuition-free</a:t>
            </a:r>
            <a:endParaRPr lang="en-US" sz="2800" b="1">
              <a:solidFill>
                <a:srgbClr val="102033"/>
              </a:solidFill>
              <a:latin typeface="Poppins"/>
              <a:ea typeface="Poppins"/>
              <a:cs typeface="Poppins"/>
            </a:endParaRPr>
          </a:p>
        </p:txBody>
      </p:sp>
      <p:cxnSp>
        <p:nvCxnSpPr>
          <p:cNvPr id="644" name="Google Shape;644;g3f1bf44b3fe_1_71"/>
          <p:cNvCxnSpPr/>
          <p:nvPr/>
        </p:nvCxnSpPr>
        <p:spPr>
          <a:xfrm>
            <a:off x="10881577" y="3560353"/>
            <a:ext cx="839100" cy="0"/>
          </a:xfrm>
          <a:prstGeom prst="straightConnector1">
            <a:avLst/>
          </a:prstGeom>
          <a:noFill/>
          <a:ln w="12700" cap="flat" cmpd="sng">
            <a:solidFill>
              <a:srgbClr val="24499A"/>
            </a:solidFill>
            <a:prstDash val="solid"/>
            <a:round/>
            <a:headEnd type="none" w="sm" len="sm"/>
            <a:tailEnd type="none" w="sm" len="sm"/>
          </a:ln>
        </p:spPr>
      </p:cxnSp>
      <p:sp>
        <p:nvSpPr>
          <p:cNvPr id="645" name="Google Shape;645;g3f1bf44b3fe_1_71"/>
          <p:cNvSpPr/>
          <p:nvPr/>
        </p:nvSpPr>
        <p:spPr>
          <a:xfrm>
            <a:off x="6430600" y="3648225"/>
            <a:ext cx="3599400" cy="4905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sz="3200" b="1">
                <a:solidFill>
                  <a:srgbClr val="102033"/>
                </a:solidFill>
                <a:latin typeface="Poppins"/>
                <a:ea typeface="Poppins"/>
                <a:cs typeface="Poppins"/>
                <a:sym typeface="Poppins"/>
              </a:rPr>
              <a:t>Study format</a:t>
            </a:r>
            <a:endParaRPr sz="3200" b="1">
              <a:solidFill>
                <a:srgbClr val="102033"/>
              </a:solidFill>
              <a:latin typeface="Poppins"/>
              <a:ea typeface="Poppins"/>
              <a:cs typeface="Poppins"/>
              <a:sym typeface="Poppins"/>
            </a:endParaRPr>
          </a:p>
        </p:txBody>
      </p:sp>
      <p:sp>
        <p:nvSpPr>
          <p:cNvPr id="646" name="Google Shape;646;g3f1bf44b3fe_1_71"/>
          <p:cNvSpPr/>
          <p:nvPr/>
        </p:nvSpPr>
        <p:spPr>
          <a:xfrm>
            <a:off x="10697597" y="6284150"/>
            <a:ext cx="4131600" cy="24225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647" name="Google Shape;647;g3f1bf44b3fe_1_71"/>
          <p:cNvSpPr/>
          <p:nvPr/>
        </p:nvSpPr>
        <p:spPr>
          <a:xfrm>
            <a:off x="6149642" y="6284150"/>
            <a:ext cx="4131600" cy="24225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648" name="Google Shape;648;g3f1bf44b3fe_1_71"/>
          <p:cNvSpPr/>
          <p:nvPr/>
        </p:nvSpPr>
        <p:spPr>
          <a:xfrm>
            <a:off x="1621625" y="6284150"/>
            <a:ext cx="4131600" cy="2422500"/>
          </a:xfrm>
          <a:prstGeom prst="flowChartAlternateProcess">
            <a:avLst/>
          </a:prstGeom>
          <a:solidFill>
            <a:schemeClr val="lt1"/>
          </a:solidFill>
          <a:ln w="9525" cap="flat" cmpd="sng">
            <a:solidFill>
              <a:srgbClr val="EAEAEA"/>
            </a:solidFill>
            <a:prstDash val="solid"/>
            <a:round/>
            <a:headEnd type="none" w="sm" len="sm"/>
            <a:tailEnd type="none" w="sm" len="sm"/>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cxnSp>
        <p:nvCxnSpPr>
          <p:cNvPr id="649" name="Google Shape;649;g3f1bf44b3fe_1_71"/>
          <p:cNvCxnSpPr/>
          <p:nvPr/>
        </p:nvCxnSpPr>
        <p:spPr>
          <a:xfrm>
            <a:off x="1876785" y="6577878"/>
            <a:ext cx="839100" cy="0"/>
          </a:xfrm>
          <a:prstGeom prst="straightConnector1">
            <a:avLst/>
          </a:prstGeom>
          <a:noFill/>
          <a:ln w="12700" cap="flat" cmpd="sng">
            <a:solidFill>
              <a:srgbClr val="FAD808"/>
            </a:solidFill>
            <a:prstDash val="solid"/>
            <a:round/>
            <a:headEnd type="none" w="sm" len="sm"/>
            <a:tailEnd type="none" w="sm" len="sm"/>
          </a:ln>
        </p:spPr>
      </p:cxnSp>
      <p:sp>
        <p:nvSpPr>
          <p:cNvPr id="650" name="Google Shape;650;g3f1bf44b3fe_1_71"/>
          <p:cNvSpPr/>
          <p:nvPr/>
        </p:nvSpPr>
        <p:spPr>
          <a:xfrm>
            <a:off x="1876776" y="6665750"/>
            <a:ext cx="3672600" cy="4905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sz="2000" b="1">
                <a:solidFill>
                  <a:srgbClr val="102033"/>
                </a:solidFill>
                <a:latin typeface="Poppins"/>
                <a:ea typeface="Poppins"/>
                <a:cs typeface="Poppins"/>
                <a:sym typeface="Poppins"/>
              </a:rPr>
              <a:t>M.Sc. &amp; M.Sc. by Research</a:t>
            </a:r>
            <a:endParaRPr lang="en-US" sz="2000" b="1">
              <a:solidFill>
                <a:srgbClr val="102033"/>
              </a:solidFill>
              <a:latin typeface="Poppins"/>
              <a:ea typeface="Poppins"/>
              <a:cs typeface="Poppins"/>
            </a:endParaRPr>
          </a:p>
        </p:txBody>
      </p:sp>
      <p:cxnSp>
        <p:nvCxnSpPr>
          <p:cNvPr id="651" name="Google Shape;651;g3f1bf44b3fe_1_71"/>
          <p:cNvCxnSpPr/>
          <p:nvPr/>
        </p:nvCxnSpPr>
        <p:spPr>
          <a:xfrm>
            <a:off x="6430606" y="6577878"/>
            <a:ext cx="839100" cy="0"/>
          </a:xfrm>
          <a:prstGeom prst="straightConnector1">
            <a:avLst/>
          </a:prstGeom>
          <a:noFill/>
          <a:ln w="12700" cap="flat" cmpd="sng">
            <a:solidFill>
              <a:srgbClr val="37BBD3"/>
            </a:solidFill>
            <a:prstDash val="solid"/>
            <a:round/>
            <a:headEnd type="none" w="sm" len="sm"/>
            <a:tailEnd type="none" w="sm" len="sm"/>
          </a:ln>
        </p:spPr>
      </p:cxnSp>
      <p:sp>
        <p:nvSpPr>
          <p:cNvPr id="652" name="Google Shape;652;g3f1bf44b3fe_1_71"/>
          <p:cNvSpPr/>
          <p:nvPr/>
        </p:nvSpPr>
        <p:spPr>
          <a:xfrm>
            <a:off x="6430601" y="6665750"/>
            <a:ext cx="3599400" cy="4905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sz="3200" b="1">
                <a:solidFill>
                  <a:srgbClr val="102033"/>
                </a:solidFill>
                <a:latin typeface="Poppins"/>
                <a:ea typeface="Poppins"/>
                <a:cs typeface="Poppins"/>
                <a:sym typeface="Poppins"/>
              </a:rPr>
              <a:t>MBA fees</a:t>
            </a:r>
            <a:endParaRPr sz="3200" b="1">
              <a:solidFill>
                <a:srgbClr val="102033"/>
              </a:solidFill>
              <a:latin typeface="Poppins"/>
              <a:ea typeface="Poppins"/>
              <a:cs typeface="Poppins"/>
              <a:sym typeface="Poppins"/>
            </a:endParaRPr>
          </a:p>
        </p:txBody>
      </p:sp>
      <p:cxnSp>
        <p:nvCxnSpPr>
          <p:cNvPr id="653" name="Google Shape;653;g3f1bf44b3fe_1_71"/>
          <p:cNvCxnSpPr/>
          <p:nvPr/>
        </p:nvCxnSpPr>
        <p:spPr>
          <a:xfrm>
            <a:off x="10881577" y="6577878"/>
            <a:ext cx="839100" cy="0"/>
          </a:xfrm>
          <a:prstGeom prst="straightConnector1">
            <a:avLst/>
          </a:prstGeom>
          <a:noFill/>
          <a:ln w="12700" cap="flat" cmpd="sng">
            <a:solidFill>
              <a:srgbClr val="24499A"/>
            </a:solidFill>
            <a:prstDash val="solid"/>
            <a:round/>
            <a:headEnd type="none" w="sm" len="sm"/>
            <a:tailEnd type="none" w="sm" len="sm"/>
          </a:ln>
        </p:spPr>
      </p:cxnSp>
      <p:sp>
        <p:nvSpPr>
          <p:cNvPr id="654" name="Google Shape;654;g3f1bf44b3fe_1_71"/>
          <p:cNvSpPr/>
          <p:nvPr/>
        </p:nvSpPr>
        <p:spPr>
          <a:xfrm>
            <a:off x="10881575" y="6665750"/>
            <a:ext cx="3599400" cy="490500"/>
          </a:xfrm>
          <a:prstGeom prst="rect">
            <a:avLst/>
          </a:prstGeom>
          <a:noFill/>
          <a:ln>
            <a:noFill/>
          </a:ln>
        </p:spPr>
        <p:txBody>
          <a:bodyPr spcFirstLastPara="1" wrap="square" lIns="0" tIns="0" rIns="0" bIns="0" anchor="ctr" anchorCtr="0">
            <a:noAutofit/>
          </a:bodyPr>
          <a:lstStyle/>
          <a:p>
            <a:pPr marL="0" lvl="0" indent="0" algn="l" rtl="0">
              <a:spcBef>
                <a:spcPts val="0"/>
              </a:spcBef>
              <a:spcAft>
                <a:spcPts val="0"/>
              </a:spcAft>
              <a:buClr>
                <a:schemeClr val="dk1"/>
              </a:buClr>
              <a:buSzPts val="1100"/>
              <a:buFont typeface="Arial"/>
              <a:buNone/>
            </a:pPr>
            <a:r>
              <a:rPr lang="en-GB" sz="3200" b="1">
                <a:solidFill>
                  <a:srgbClr val="102033"/>
                </a:solidFill>
                <a:latin typeface="Poppins"/>
                <a:ea typeface="Poppins"/>
                <a:cs typeface="Poppins"/>
                <a:sym typeface="Poppins"/>
              </a:rPr>
              <a:t>Start</a:t>
            </a:r>
            <a:endParaRPr sz="3200" b="1">
              <a:solidFill>
                <a:srgbClr val="102033"/>
              </a:solidFill>
              <a:latin typeface="Poppins"/>
              <a:ea typeface="Poppins"/>
              <a:cs typeface="Poppins"/>
              <a:sym typeface="Poppins"/>
            </a:endParaRPr>
          </a:p>
        </p:txBody>
      </p:sp>
      <p:sp>
        <p:nvSpPr>
          <p:cNvPr id="655" name="Google Shape;655;g3f1bf44b3fe_1_71"/>
          <p:cNvSpPr/>
          <p:nvPr/>
        </p:nvSpPr>
        <p:spPr>
          <a:xfrm>
            <a:off x="10879125" y="4233057"/>
            <a:ext cx="3599400" cy="680849"/>
          </a:xfrm>
          <a:prstGeom prst="rect">
            <a:avLst/>
          </a:prstGeom>
          <a:noFill/>
          <a:ln>
            <a:noFill/>
          </a:ln>
        </p:spPr>
        <p:txBody>
          <a:bodyPr spcFirstLastPara="1" wrap="square" lIns="250" tIns="250" rIns="250" bIns="250" anchor="t" anchorCtr="0">
            <a:noAutofit/>
          </a:bodyPr>
          <a:lstStyle/>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Eligible EU and DEP applicants will be exempt from tuition fees.</a:t>
            </a:r>
            <a:endParaRPr sz="1800">
              <a:solidFill>
                <a:srgbClr val="102033"/>
              </a:solidFill>
              <a:latin typeface="Poppins"/>
              <a:ea typeface="Poppins"/>
              <a:cs typeface="Poppins"/>
              <a:sym typeface="Poppins"/>
            </a:endParaRPr>
          </a:p>
        </p:txBody>
      </p:sp>
      <p:sp>
        <p:nvSpPr>
          <p:cNvPr id="656" name="Google Shape;656;g3f1bf44b3fe_1_71"/>
          <p:cNvSpPr/>
          <p:nvPr/>
        </p:nvSpPr>
        <p:spPr>
          <a:xfrm>
            <a:off x="6430588" y="4226600"/>
            <a:ext cx="3599400" cy="1191000"/>
          </a:xfrm>
          <a:prstGeom prst="rect">
            <a:avLst/>
          </a:prstGeom>
          <a:noFill/>
          <a:ln>
            <a:noFill/>
          </a:ln>
        </p:spPr>
        <p:txBody>
          <a:bodyPr spcFirstLastPara="1" wrap="square" lIns="250" tIns="250" rIns="250" bIns="250" anchor="t" anchorCtr="0">
            <a:noAutofit/>
          </a:bodyPr>
          <a:lstStyle/>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100% online. 90 ECTS. </a:t>
            </a:r>
            <a:endParaRPr sz="1800">
              <a:solidFill>
                <a:srgbClr val="102033"/>
              </a:solidFill>
              <a:latin typeface="Poppins"/>
              <a:ea typeface="Poppins"/>
              <a:cs typeface="Poppins"/>
              <a:sym typeface="Poppins"/>
            </a:endParaRPr>
          </a:p>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3 semesters. English. </a:t>
            </a:r>
            <a:endParaRPr sz="1800">
              <a:solidFill>
                <a:srgbClr val="102033"/>
              </a:solidFill>
              <a:latin typeface="Poppins"/>
              <a:ea typeface="Poppins"/>
              <a:cs typeface="Poppins"/>
              <a:sym typeface="Poppins"/>
            </a:endParaRPr>
          </a:p>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Planned start date: </a:t>
            </a:r>
            <a:endParaRPr sz="1800">
              <a:solidFill>
                <a:srgbClr val="102033"/>
              </a:solidFill>
              <a:latin typeface="Poppins"/>
              <a:ea typeface="Poppins"/>
              <a:cs typeface="Poppins"/>
              <a:sym typeface="Poppins"/>
            </a:endParaRPr>
          </a:p>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October 2026.</a:t>
            </a:r>
            <a:endParaRPr sz="1800">
              <a:solidFill>
                <a:srgbClr val="102033"/>
              </a:solidFill>
              <a:latin typeface="Poppins"/>
              <a:ea typeface="Poppins"/>
              <a:cs typeface="Poppins"/>
              <a:sym typeface="Poppins"/>
            </a:endParaRPr>
          </a:p>
        </p:txBody>
      </p:sp>
      <p:sp>
        <p:nvSpPr>
          <p:cNvPr id="657" name="Google Shape;657;g3f1bf44b3fe_1_71"/>
          <p:cNvSpPr/>
          <p:nvPr/>
        </p:nvSpPr>
        <p:spPr>
          <a:xfrm>
            <a:off x="1876775" y="7199475"/>
            <a:ext cx="3599400" cy="1507200"/>
          </a:xfrm>
          <a:prstGeom prst="rect">
            <a:avLst/>
          </a:prstGeom>
          <a:noFill/>
          <a:ln>
            <a:noFill/>
          </a:ln>
        </p:spPr>
        <p:txBody>
          <a:bodyPr spcFirstLastPara="1" wrap="square" lIns="250" tIns="250" rIns="250" bIns="250" anchor="t" anchorCtr="0">
            <a:noAutofit/>
          </a:bodyPr>
          <a:lstStyle/>
          <a:p>
            <a:pPr marL="0" marR="0" lvl="0" indent="0" algn="l" rtl="0">
              <a:lnSpc>
                <a:spcPct val="100000"/>
              </a:lnSpc>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Application fee: €100. </a:t>
            </a:r>
            <a:endParaRPr sz="1800">
              <a:solidFill>
                <a:srgbClr val="102033"/>
              </a:solidFill>
              <a:latin typeface="Poppins"/>
              <a:ea typeface="Poppins"/>
              <a:cs typeface="Poppins"/>
              <a:sym typeface="Poppins"/>
            </a:endParaRPr>
          </a:p>
          <a:p>
            <a:pPr marL="0" marR="0" lvl="0" indent="0" algn="l" rtl="0">
              <a:lnSpc>
                <a:spcPct val="100000"/>
              </a:lnSpc>
              <a:spcBef>
                <a:spcPts val="0"/>
              </a:spcBef>
              <a:spcAft>
                <a:spcPts val="0"/>
              </a:spcAft>
              <a:buClr>
                <a:schemeClr val="dk1"/>
              </a:buClr>
              <a:buSzPts val="1100"/>
              <a:buFont typeface="Arial"/>
              <a:buNone/>
            </a:pPr>
            <a:r>
              <a:rPr lang="en-GB" sz="1500">
                <a:solidFill>
                  <a:srgbClr val="102033"/>
                </a:solidFill>
                <a:latin typeface="Poppins"/>
                <a:ea typeface="Poppins"/>
                <a:cs typeface="Poppins"/>
                <a:sym typeface="Poppins"/>
              </a:rPr>
              <a:t>(Platform administrator overhead).</a:t>
            </a:r>
            <a:r>
              <a:rPr lang="en-GB" sz="800">
                <a:solidFill>
                  <a:schemeClr val="dk1"/>
                </a:solidFill>
              </a:rPr>
              <a:t> </a:t>
            </a:r>
            <a:endParaRPr sz="800">
              <a:solidFill>
                <a:schemeClr val="dk1"/>
              </a:solidFill>
            </a:endParaRPr>
          </a:p>
          <a:p>
            <a:pPr marL="0" marR="0" lvl="0" indent="0" algn="l" rtl="0">
              <a:lnSpc>
                <a:spcPct val="100000"/>
              </a:lnSpc>
              <a:spcBef>
                <a:spcPts val="0"/>
              </a:spcBef>
              <a:spcAft>
                <a:spcPts val="0"/>
              </a:spcAft>
              <a:buClr>
                <a:schemeClr val="dk1"/>
              </a:buClr>
              <a:buSzPts val="1100"/>
              <a:buFont typeface="Arial"/>
              <a:buNone/>
            </a:pPr>
            <a:endParaRPr sz="800">
              <a:solidFill>
                <a:schemeClr val="dk1"/>
              </a:solidFill>
            </a:endParaRPr>
          </a:p>
          <a:p>
            <a:pPr marL="0" marR="0" lvl="0" indent="0" algn="l" rtl="0">
              <a:lnSpc>
                <a:spcPct val="100000"/>
              </a:lnSpc>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Admission fee: €500. </a:t>
            </a:r>
            <a:endParaRPr sz="1800">
              <a:solidFill>
                <a:srgbClr val="102033"/>
              </a:solidFill>
              <a:latin typeface="Poppins"/>
              <a:ea typeface="Poppins"/>
              <a:cs typeface="Poppins"/>
              <a:sym typeface="Poppins"/>
            </a:endParaRPr>
          </a:p>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Non-EU / non-DEP tuition fee: €5,000.</a:t>
            </a:r>
            <a:endParaRPr sz="1800">
              <a:solidFill>
                <a:srgbClr val="102033"/>
              </a:solidFill>
              <a:latin typeface="Poppins"/>
              <a:ea typeface="Poppins"/>
              <a:cs typeface="Poppins"/>
              <a:sym typeface="Poppins"/>
            </a:endParaRPr>
          </a:p>
        </p:txBody>
      </p:sp>
      <p:sp>
        <p:nvSpPr>
          <p:cNvPr id="658" name="Google Shape;658;g3f1bf44b3fe_1_71"/>
          <p:cNvSpPr/>
          <p:nvPr/>
        </p:nvSpPr>
        <p:spPr>
          <a:xfrm>
            <a:off x="6425725" y="7199475"/>
            <a:ext cx="3599400" cy="1507200"/>
          </a:xfrm>
          <a:prstGeom prst="rect">
            <a:avLst/>
          </a:prstGeom>
          <a:noFill/>
          <a:ln>
            <a:noFill/>
          </a:ln>
        </p:spPr>
        <p:txBody>
          <a:bodyPr spcFirstLastPara="1" wrap="square" lIns="250" tIns="250" rIns="250" bIns="250" anchor="t" anchorCtr="0">
            <a:noAutofit/>
          </a:bodyPr>
          <a:lstStyle/>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Application fee: €100. </a:t>
            </a:r>
            <a:endParaRPr sz="1800">
              <a:solidFill>
                <a:srgbClr val="102033"/>
              </a:solidFill>
              <a:latin typeface="Poppins"/>
              <a:ea typeface="Poppins"/>
              <a:cs typeface="Poppins"/>
              <a:sym typeface="Poppins"/>
            </a:endParaRPr>
          </a:p>
          <a:p>
            <a:pPr marL="0" lvl="0" indent="0" algn="l" rtl="0">
              <a:spcBef>
                <a:spcPts val="0"/>
              </a:spcBef>
              <a:spcAft>
                <a:spcPts val="0"/>
              </a:spcAft>
              <a:buClr>
                <a:schemeClr val="dk1"/>
              </a:buClr>
              <a:buSzPts val="1100"/>
              <a:buFont typeface="Arial"/>
              <a:buNone/>
            </a:pPr>
            <a:r>
              <a:rPr lang="en-GB" sz="1500">
                <a:solidFill>
                  <a:srgbClr val="102033"/>
                </a:solidFill>
                <a:latin typeface="Poppins"/>
                <a:ea typeface="Poppins"/>
                <a:cs typeface="Poppins"/>
                <a:sym typeface="Poppins"/>
              </a:rPr>
              <a:t>(Platform administrator overhead).</a:t>
            </a:r>
            <a:r>
              <a:rPr lang="en-GB" sz="800">
                <a:solidFill>
                  <a:schemeClr val="dk1"/>
                </a:solidFill>
              </a:rPr>
              <a:t> </a:t>
            </a:r>
            <a:endParaRPr sz="800">
              <a:solidFill>
                <a:schemeClr val="dk1"/>
              </a:solidFill>
            </a:endParaRPr>
          </a:p>
          <a:p>
            <a:pPr marL="0" lvl="0" indent="0" algn="l" rtl="0">
              <a:spcBef>
                <a:spcPts val="0"/>
              </a:spcBef>
              <a:spcAft>
                <a:spcPts val="0"/>
              </a:spcAft>
              <a:buClr>
                <a:schemeClr val="dk1"/>
              </a:buClr>
              <a:buSzPts val="1100"/>
              <a:buFont typeface="Arial"/>
              <a:buNone/>
            </a:pPr>
            <a:endParaRPr sz="800">
              <a:solidFill>
                <a:schemeClr val="dk1"/>
              </a:solidFill>
            </a:endParaRPr>
          </a:p>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Admission fee: €2,400.</a:t>
            </a:r>
            <a:endParaRPr sz="1800">
              <a:solidFill>
                <a:srgbClr val="102033"/>
              </a:solidFill>
              <a:latin typeface="Poppins"/>
              <a:ea typeface="Poppins"/>
              <a:cs typeface="Poppins"/>
              <a:sym typeface="Poppins"/>
            </a:endParaRPr>
          </a:p>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Non-EU / non-DEP tuition fee: €45,000.</a:t>
            </a:r>
            <a:endParaRPr sz="1800">
              <a:solidFill>
                <a:srgbClr val="102033"/>
              </a:solidFill>
              <a:latin typeface="Poppins"/>
              <a:ea typeface="Poppins"/>
              <a:cs typeface="Poppins"/>
              <a:sym typeface="Poppins"/>
            </a:endParaRPr>
          </a:p>
          <a:p>
            <a:pPr marL="0" lvl="0" indent="0" algn="l" rtl="0">
              <a:spcBef>
                <a:spcPts val="0"/>
              </a:spcBef>
              <a:spcAft>
                <a:spcPts val="0"/>
              </a:spcAft>
              <a:buClr>
                <a:schemeClr val="dk1"/>
              </a:buClr>
              <a:buSzPts val="1100"/>
              <a:buFont typeface="Arial"/>
              <a:buNone/>
            </a:pPr>
            <a:endParaRPr sz="1800">
              <a:solidFill>
                <a:srgbClr val="102033"/>
              </a:solidFill>
              <a:latin typeface="Poppins"/>
              <a:ea typeface="Poppins"/>
              <a:cs typeface="Poppins"/>
              <a:sym typeface="Poppins"/>
            </a:endParaRPr>
          </a:p>
          <a:p>
            <a:pPr marL="0" lvl="0" indent="0" algn="l" rtl="0">
              <a:spcBef>
                <a:spcPts val="0"/>
              </a:spcBef>
              <a:spcAft>
                <a:spcPts val="0"/>
              </a:spcAft>
              <a:buClr>
                <a:schemeClr val="dk1"/>
              </a:buClr>
              <a:buSzPts val="1100"/>
              <a:buFont typeface="Arial"/>
              <a:buNone/>
            </a:pPr>
            <a:endParaRPr sz="1800">
              <a:solidFill>
                <a:srgbClr val="102033"/>
              </a:solidFill>
              <a:latin typeface="Poppins"/>
              <a:ea typeface="Poppins"/>
              <a:cs typeface="Poppins"/>
              <a:sym typeface="Poppins"/>
            </a:endParaRPr>
          </a:p>
        </p:txBody>
      </p:sp>
      <p:sp>
        <p:nvSpPr>
          <p:cNvPr id="659" name="Google Shape;659;g3f1bf44b3fe_1_71"/>
          <p:cNvSpPr/>
          <p:nvPr/>
        </p:nvSpPr>
        <p:spPr>
          <a:xfrm>
            <a:off x="10881563" y="7199477"/>
            <a:ext cx="3599400" cy="1191000"/>
          </a:xfrm>
          <a:prstGeom prst="rect">
            <a:avLst/>
          </a:prstGeom>
          <a:noFill/>
          <a:ln>
            <a:noFill/>
          </a:ln>
        </p:spPr>
        <p:txBody>
          <a:bodyPr spcFirstLastPara="1" wrap="square" lIns="250" tIns="250" rIns="250" bIns="250" anchor="t" anchorCtr="0">
            <a:noAutofit/>
          </a:bodyPr>
          <a:lstStyle/>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October 2026 intake planned for the master programmes.</a:t>
            </a:r>
            <a:endParaRPr sz="1800">
              <a:solidFill>
                <a:srgbClr val="102033"/>
              </a:solidFill>
              <a:latin typeface="Poppins"/>
              <a:ea typeface="Poppins"/>
              <a:cs typeface="Poppins"/>
              <a:sym typeface="Poppins"/>
            </a:endParaRPr>
          </a:p>
        </p:txBody>
      </p:sp>
      <p:sp>
        <p:nvSpPr>
          <p:cNvPr id="660" name="Google Shape;660;g3f1bf44b3fe_1_71"/>
          <p:cNvSpPr/>
          <p:nvPr/>
        </p:nvSpPr>
        <p:spPr>
          <a:xfrm>
            <a:off x="15327650" y="3648225"/>
            <a:ext cx="2706000" cy="4586100"/>
          </a:xfrm>
          <a:prstGeom prst="flowChartAlternateProcess">
            <a:avLst/>
          </a:prstGeom>
          <a:solidFill>
            <a:srgbClr val="002060"/>
          </a:solidFill>
          <a:ln>
            <a:noFill/>
          </a:ln>
          <a:effectLst>
            <a:outerShdw blurRad="214313" dist="66675" dir="5400000" algn="bl" rotWithShape="0">
              <a:srgbClr val="000000">
                <a:alpha val="50000"/>
              </a:srgbClr>
            </a:outerShdw>
          </a:effectLst>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661" name="Google Shape;661;g3f1bf44b3fe_1_71"/>
          <p:cNvSpPr/>
          <p:nvPr/>
        </p:nvSpPr>
        <p:spPr>
          <a:xfrm>
            <a:off x="15478400" y="4081738"/>
            <a:ext cx="2404500" cy="15501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100"/>
              <a:buFont typeface="Arial"/>
              <a:buNone/>
            </a:pPr>
            <a:r>
              <a:rPr lang="en-GB" sz="3200" b="1">
                <a:solidFill>
                  <a:schemeClr val="lt1"/>
                </a:solidFill>
                <a:latin typeface="Poppins"/>
                <a:ea typeface="Poppins"/>
                <a:cs typeface="Poppins"/>
                <a:sym typeface="Poppins"/>
              </a:rPr>
              <a:t>EXPRESS</a:t>
            </a:r>
            <a:endParaRPr sz="3200" b="1">
              <a:solidFill>
                <a:schemeClr val="lt1"/>
              </a:solidFill>
              <a:latin typeface="Poppins"/>
              <a:ea typeface="Poppins"/>
              <a:cs typeface="Poppins"/>
              <a:sym typeface="Poppins"/>
            </a:endParaRPr>
          </a:p>
          <a:p>
            <a:pPr marL="0" lvl="0" indent="0" algn="ctr" rtl="0">
              <a:spcBef>
                <a:spcPts val="0"/>
              </a:spcBef>
              <a:spcAft>
                <a:spcPts val="0"/>
              </a:spcAft>
              <a:buClr>
                <a:schemeClr val="dk1"/>
              </a:buClr>
              <a:buSzPts val="1100"/>
              <a:buFont typeface="Arial"/>
              <a:buNone/>
            </a:pPr>
            <a:r>
              <a:rPr lang="en-GB" sz="3200" b="1">
                <a:solidFill>
                  <a:schemeClr val="lt1"/>
                </a:solidFill>
                <a:latin typeface="Poppins"/>
                <a:ea typeface="Poppins"/>
                <a:cs typeface="Poppins"/>
                <a:sym typeface="Poppins"/>
              </a:rPr>
              <a:t>YOUR</a:t>
            </a:r>
            <a:endParaRPr sz="3200" b="1">
              <a:solidFill>
                <a:schemeClr val="lt1"/>
              </a:solidFill>
              <a:latin typeface="Poppins"/>
              <a:ea typeface="Poppins"/>
              <a:cs typeface="Poppins"/>
              <a:sym typeface="Poppins"/>
            </a:endParaRPr>
          </a:p>
          <a:p>
            <a:pPr marL="0" lvl="0" indent="0" algn="ctr" rtl="0">
              <a:spcBef>
                <a:spcPts val="0"/>
              </a:spcBef>
              <a:spcAft>
                <a:spcPts val="0"/>
              </a:spcAft>
              <a:buClr>
                <a:schemeClr val="dk1"/>
              </a:buClr>
              <a:buSzPts val="1100"/>
              <a:buFont typeface="Arial"/>
              <a:buNone/>
            </a:pPr>
            <a:r>
              <a:rPr lang="en-GB" sz="3200" b="1">
                <a:solidFill>
                  <a:schemeClr val="lt1"/>
                </a:solidFill>
                <a:latin typeface="Poppins"/>
                <a:ea typeface="Poppins"/>
                <a:cs typeface="Poppins"/>
                <a:sym typeface="Poppins"/>
              </a:rPr>
              <a:t>INTEREST!</a:t>
            </a:r>
            <a:endParaRPr sz="3200" b="1">
              <a:solidFill>
                <a:schemeClr val="lt1"/>
              </a:solidFill>
              <a:latin typeface="Poppins"/>
              <a:ea typeface="Poppins"/>
              <a:cs typeface="Poppins"/>
              <a:sym typeface="Poppins"/>
            </a:endParaRPr>
          </a:p>
        </p:txBody>
      </p:sp>
      <p:sp>
        <p:nvSpPr>
          <p:cNvPr id="662" name="Google Shape;662;g3f1bf44b3fe_1_71"/>
          <p:cNvSpPr/>
          <p:nvPr/>
        </p:nvSpPr>
        <p:spPr>
          <a:xfrm>
            <a:off x="15686375" y="5689138"/>
            <a:ext cx="1988700" cy="384000"/>
          </a:xfrm>
          <a:prstGeom prst="rect">
            <a:avLst/>
          </a:prstGeom>
          <a:noFill/>
          <a:ln>
            <a:noFill/>
          </a:ln>
        </p:spPr>
        <p:txBody>
          <a:bodyPr spcFirstLastPara="1" wrap="square" lIns="0" tIns="0" rIns="0" bIns="0" anchor="ctr" anchorCtr="0">
            <a:noAutofit/>
          </a:bodyPr>
          <a:lstStyle/>
          <a:p>
            <a:pPr marL="0" lvl="0" indent="0" algn="ctr" rtl="0">
              <a:spcBef>
                <a:spcPts val="0"/>
              </a:spcBef>
              <a:spcAft>
                <a:spcPts val="0"/>
              </a:spcAft>
              <a:buClr>
                <a:schemeClr val="dk1"/>
              </a:buClr>
              <a:buSzPts val="1100"/>
              <a:buFont typeface="Arial"/>
              <a:buNone/>
            </a:pPr>
            <a:r>
              <a:rPr lang="en-GB" sz="1900" b="1">
                <a:solidFill>
                  <a:srgbClr val="F6D633"/>
                </a:solidFill>
                <a:latin typeface="Poppins"/>
                <a:ea typeface="Poppins"/>
                <a:cs typeface="Poppins"/>
                <a:sym typeface="Poppins"/>
              </a:rPr>
              <a:t>3d-circular.eu</a:t>
            </a:r>
            <a:endParaRPr sz="1900" b="1">
              <a:solidFill>
                <a:srgbClr val="F6D633"/>
              </a:solidFill>
              <a:latin typeface="Poppins"/>
              <a:ea typeface="Poppins"/>
              <a:cs typeface="Poppins"/>
              <a:sym typeface="Poppins"/>
            </a:endParaRPr>
          </a:p>
        </p:txBody>
      </p:sp>
      <p:pic>
        <p:nvPicPr>
          <p:cNvPr id="663" name="Google Shape;663;g3f1bf44b3fe_1_71" title="3DC-qr.png"/>
          <p:cNvPicPr preferRelativeResize="0"/>
          <p:nvPr/>
        </p:nvPicPr>
        <p:blipFill>
          <a:blip r:embed="rId5">
            <a:alphaModFix/>
          </a:blip>
          <a:stretch>
            <a:fillRect/>
          </a:stretch>
        </p:blipFill>
        <p:spPr>
          <a:xfrm>
            <a:off x="15845463" y="6130438"/>
            <a:ext cx="1670375" cy="1670375"/>
          </a:xfrm>
          <a:prstGeom prst="rect">
            <a:avLst/>
          </a:prstGeom>
          <a:noFill/>
          <a:ln>
            <a:noFill/>
          </a:ln>
        </p:spPr>
      </p:pic>
      <p:sp>
        <p:nvSpPr>
          <p:cNvPr id="664" name="Google Shape;664;g3f1bf44b3fe_1_71"/>
          <p:cNvSpPr/>
          <p:nvPr/>
        </p:nvSpPr>
        <p:spPr>
          <a:xfrm>
            <a:off x="1876775" y="4226600"/>
            <a:ext cx="3599400" cy="1365600"/>
          </a:xfrm>
          <a:prstGeom prst="rect">
            <a:avLst/>
          </a:prstGeom>
          <a:noFill/>
          <a:ln>
            <a:noFill/>
          </a:ln>
        </p:spPr>
        <p:txBody>
          <a:bodyPr spcFirstLastPara="1" wrap="square" lIns="250" tIns="250" rIns="250" bIns="250" anchor="t" anchorCtr="0">
            <a:noAutofit/>
          </a:bodyPr>
          <a:lstStyle/>
          <a:p>
            <a:pPr marL="0" lvl="0" indent="0" algn="l" rtl="0">
              <a:spcBef>
                <a:spcPts val="0"/>
              </a:spcBef>
              <a:spcAft>
                <a:spcPts val="0"/>
              </a:spcAft>
              <a:buClr>
                <a:schemeClr val="dk1"/>
              </a:buClr>
              <a:buSzPts val="1100"/>
              <a:buFont typeface="Arial"/>
              <a:buNone/>
            </a:pPr>
            <a:r>
              <a:rPr lang="en-GB" sz="1800">
                <a:solidFill>
                  <a:srgbClr val="102033"/>
                </a:solidFill>
                <a:latin typeface="Poppins"/>
                <a:ea typeface="Poppins"/>
                <a:cs typeface="Poppins"/>
                <a:sym typeface="Poppins"/>
              </a:rPr>
              <a:t>Expression of Interest is open. All applicants pay a 100€ </a:t>
            </a:r>
            <a:r>
              <a:rPr lang="en-GB" sz="1800" b="1">
                <a:solidFill>
                  <a:srgbClr val="102033"/>
                </a:solidFill>
                <a:latin typeface="Poppins"/>
                <a:ea typeface="Poppins"/>
                <a:cs typeface="Poppins"/>
                <a:sym typeface="Poppins"/>
              </a:rPr>
              <a:t>non-refundable</a:t>
            </a:r>
            <a:r>
              <a:rPr lang="en-GB" sz="1800">
                <a:solidFill>
                  <a:srgbClr val="102033"/>
                </a:solidFill>
                <a:latin typeface="Poppins"/>
                <a:ea typeface="Poppins"/>
                <a:cs typeface="Poppins"/>
                <a:sym typeface="Poppins"/>
              </a:rPr>
              <a:t> application fee at submission </a:t>
            </a:r>
            <a:r>
              <a:rPr lang="en-GB" sz="1800" b="1">
                <a:solidFill>
                  <a:srgbClr val="102033"/>
                </a:solidFill>
                <a:latin typeface="Poppins"/>
                <a:ea typeface="Poppins"/>
                <a:cs typeface="Poppins"/>
                <a:sym typeface="Poppins"/>
              </a:rPr>
              <a:t>(Platform administrator overhead)</a:t>
            </a:r>
            <a:r>
              <a:rPr lang="en-GB" sz="1800">
                <a:solidFill>
                  <a:srgbClr val="102033"/>
                </a:solidFill>
                <a:latin typeface="Poppins"/>
                <a:ea typeface="Poppins"/>
                <a:cs typeface="Poppins"/>
                <a:sym typeface="Poppins"/>
              </a:rPr>
              <a:t>.</a:t>
            </a:r>
            <a:endParaRPr sz="1800">
              <a:solidFill>
                <a:srgbClr val="102033"/>
              </a:solidFill>
              <a:latin typeface="Poppins"/>
              <a:ea typeface="Poppins"/>
              <a:cs typeface="Poppins"/>
              <a:sym typeface="Poppins"/>
            </a:endParaRP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Shape 668"/>
        <p:cNvGrpSpPr/>
        <p:nvPr/>
      </p:nvGrpSpPr>
      <p:grpSpPr>
        <a:xfrm>
          <a:off x="0" y="0"/>
          <a:ext cx="0" cy="0"/>
          <a:chOff x="0" y="0"/>
          <a:chExt cx="0" cy="0"/>
        </a:xfrm>
      </p:grpSpPr>
      <p:grpSp>
        <p:nvGrpSpPr>
          <p:cNvPr id="669" name="Google Shape;669;p11"/>
          <p:cNvGrpSpPr/>
          <p:nvPr/>
        </p:nvGrpSpPr>
        <p:grpSpPr>
          <a:xfrm>
            <a:off x="1645925" y="88386"/>
            <a:ext cx="15087600" cy="1188754"/>
            <a:chOff x="0" y="-19050"/>
            <a:chExt cx="20116800" cy="1943679"/>
          </a:xfrm>
        </p:grpSpPr>
        <p:sp>
          <p:nvSpPr>
            <p:cNvPr id="670" name="Google Shape;670;p11"/>
            <p:cNvSpPr/>
            <p:nvPr/>
          </p:nvSpPr>
          <p:spPr>
            <a:xfrm>
              <a:off x="0" y="0"/>
              <a:ext cx="20116800" cy="1924623"/>
            </a:xfrm>
            <a:custGeom>
              <a:avLst/>
              <a:gdLst/>
              <a:ahLst/>
              <a:cxnLst/>
              <a:rect l="l" t="t" r="r" b="b"/>
              <a:pathLst>
                <a:path w="20116800" h="1924623" extrusionOk="0">
                  <a:moveTo>
                    <a:pt x="0" y="0"/>
                  </a:moveTo>
                  <a:lnTo>
                    <a:pt x="20116800" y="0"/>
                  </a:lnTo>
                  <a:lnTo>
                    <a:pt x="20116800" y="1924623"/>
                  </a:lnTo>
                  <a:lnTo>
                    <a:pt x="0" y="1924623"/>
                  </a:lnTo>
                  <a:close/>
                </a:path>
              </a:pathLst>
            </a:custGeom>
            <a:solidFill>
              <a:srgbClr val="000000">
                <a:alpha val="0"/>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1" name="Google Shape;671;p11"/>
            <p:cNvSpPr txBox="1"/>
            <p:nvPr/>
          </p:nvSpPr>
          <p:spPr>
            <a:xfrm>
              <a:off x="0" y="-19050"/>
              <a:ext cx="20116800" cy="1943679"/>
            </a:xfrm>
            <a:prstGeom prst="rect">
              <a:avLst/>
            </a:prstGeom>
            <a:noFill/>
            <a:ln>
              <a:noFill/>
            </a:ln>
          </p:spPr>
          <p:txBody>
            <a:bodyPr spcFirstLastPara="1" wrap="square" lIns="0" tIns="0" rIns="0" bIns="0" anchor="t" anchorCtr="0">
              <a:noAutofit/>
            </a:bodyPr>
            <a:lstStyle/>
            <a:p>
              <a:pPr marL="0" marR="0" lvl="0" indent="0" algn="l" rtl="0">
                <a:lnSpc>
                  <a:spcPct val="102000"/>
                </a:lnSpc>
                <a:spcBef>
                  <a:spcPts val="0"/>
                </a:spcBef>
                <a:spcAft>
                  <a:spcPts val="0"/>
                </a:spcAft>
                <a:buNone/>
              </a:pPr>
              <a:r>
                <a:rPr lang="en-GB" sz="7200" b="1">
                  <a:solidFill>
                    <a:srgbClr val="002060"/>
                  </a:solidFill>
                  <a:latin typeface="Calibri"/>
                  <a:ea typeface="Calibri"/>
                  <a:cs typeface="Calibri"/>
                  <a:sym typeface="Calibri"/>
                </a:rPr>
                <a:t>Updates</a:t>
              </a:r>
              <a:endParaRPr>
                <a:solidFill>
                  <a:srgbClr val="002060"/>
                </a:solidFill>
              </a:endParaRPr>
            </a:p>
          </p:txBody>
        </p:sp>
      </p:grpSp>
      <p:sp>
        <p:nvSpPr>
          <p:cNvPr id="672" name="Google Shape;672;p11"/>
          <p:cNvSpPr/>
          <p:nvPr/>
        </p:nvSpPr>
        <p:spPr>
          <a:xfrm>
            <a:off x="0" y="1880883"/>
            <a:ext cx="6915150" cy="5143500"/>
          </a:xfrm>
          <a:custGeom>
            <a:avLst/>
            <a:gdLst/>
            <a:ahLst/>
            <a:cxnLst/>
            <a:rect l="l" t="t" r="r" b="b"/>
            <a:pathLst>
              <a:path w="9220200" h="6858000" extrusionOk="0">
                <a:moveTo>
                  <a:pt x="0" y="0"/>
                </a:moveTo>
                <a:lnTo>
                  <a:pt x="9220200" y="0"/>
                </a:lnTo>
                <a:lnTo>
                  <a:pt x="7505700" y="6858000"/>
                </a:lnTo>
                <a:lnTo>
                  <a:pt x="0" y="6858000"/>
                </a:lnTo>
                <a:close/>
              </a:path>
            </a:pathLst>
          </a:custGeom>
          <a:solidFill>
            <a:srgbClr val="002060"/>
          </a:solidFill>
          <a:ln w="12700" cap="flat" cmpd="sng">
            <a:solidFill>
              <a:srgbClr val="002060"/>
            </a:solidFill>
            <a:prstDash val="solid"/>
            <a:round/>
            <a:headEnd type="none" w="sm" len="sm"/>
            <a:tailEnd type="none" w="sm" len="sm"/>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3" name="Google Shape;673;p11"/>
          <p:cNvSpPr/>
          <p:nvPr/>
        </p:nvSpPr>
        <p:spPr>
          <a:xfrm>
            <a:off x="5429250" y="2652408"/>
            <a:ext cx="12858750" cy="6343650"/>
          </a:xfrm>
          <a:custGeom>
            <a:avLst/>
            <a:gdLst/>
            <a:ahLst/>
            <a:cxnLst/>
            <a:rect l="l" t="t" r="r" b="b"/>
            <a:pathLst>
              <a:path w="17145000" h="8458200" extrusionOk="0">
                <a:moveTo>
                  <a:pt x="2114550" y="0"/>
                </a:moveTo>
                <a:lnTo>
                  <a:pt x="17145000" y="0"/>
                </a:lnTo>
                <a:lnTo>
                  <a:pt x="17145000" y="8458200"/>
                </a:lnTo>
                <a:lnTo>
                  <a:pt x="0" y="8458200"/>
                </a:lnTo>
                <a:close/>
              </a:path>
            </a:pathLst>
          </a:custGeom>
          <a:solidFill>
            <a:srgbClr val="35C2E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4" name="Google Shape;674;p11"/>
          <p:cNvSpPr/>
          <p:nvPr/>
        </p:nvSpPr>
        <p:spPr>
          <a:xfrm>
            <a:off x="15423075" y="6547925"/>
            <a:ext cx="2240400" cy="2226600"/>
          </a:xfrm>
          <a:prstGeom prst="flowChartAlternateProcess">
            <a:avLst/>
          </a:prstGeom>
          <a:solidFill>
            <a:schemeClr val="lt1"/>
          </a:solidFill>
          <a:ln w="9525" cap="flat" cmpd="sng">
            <a:solidFill>
              <a:schemeClr val="lt1"/>
            </a:solidFill>
            <a:prstDash val="solid"/>
            <a:round/>
            <a:headEnd type="none" w="sm" len="sm"/>
            <a:tailEnd type="none" w="sm" len="sm"/>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sp>
        <p:nvSpPr>
          <p:cNvPr id="675" name="Google Shape;675;p11"/>
          <p:cNvSpPr/>
          <p:nvPr/>
        </p:nvSpPr>
        <p:spPr>
          <a:xfrm>
            <a:off x="8948994" y="7494775"/>
            <a:ext cx="566400" cy="571800"/>
          </a:xfrm>
          <a:prstGeom prst="ellipse">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grpSp>
        <p:nvGrpSpPr>
          <p:cNvPr id="676" name="Google Shape;676;p11"/>
          <p:cNvGrpSpPr/>
          <p:nvPr/>
        </p:nvGrpSpPr>
        <p:grpSpPr>
          <a:xfrm>
            <a:off x="1017641" y="3052458"/>
            <a:ext cx="4297311" cy="2800350"/>
            <a:chOff x="0" y="0"/>
            <a:chExt cx="5729748" cy="3733800"/>
          </a:xfrm>
        </p:grpSpPr>
        <p:sp>
          <p:nvSpPr>
            <p:cNvPr id="677" name="Google Shape;677;p11"/>
            <p:cNvSpPr/>
            <p:nvPr/>
          </p:nvSpPr>
          <p:spPr>
            <a:xfrm>
              <a:off x="0" y="0"/>
              <a:ext cx="5729748" cy="3733800"/>
            </a:xfrm>
            <a:custGeom>
              <a:avLst/>
              <a:gdLst/>
              <a:ahLst/>
              <a:cxnLst/>
              <a:rect l="l" t="t" r="r" b="b"/>
              <a:pathLst>
                <a:path w="5729748" h="3733800" extrusionOk="0">
                  <a:moveTo>
                    <a:pt x="0" y="0"/>
                  </a:moveTo>
                  <a:lnTo>
                    <a:pt x="5729748" y="0"/>
                  </a:lnTo>
                  <a:lnTo>
                    <a:pt x="5729748" y="3733800"/>
                  </a:lnTo>
                  <a:lnTo>
                    <a:pt x="0" y="3733800"/>
                  </a:lnTo>
                  <a:close/>
                </a:path>
              </a:pathLst>
            </a:custGeom>
            <a:solidFill>
              <a:srgbClr val="000000">
                <a:alpha val="0"/>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78" name="Google Shape;678;p11"/>
            <p:cNvSpPr txBox="1"/>
            <p:nvPr/>
          </p:nvSpPr>
          <p:spPr>
            <a:xfrm>
              <a:off x="0" y="95250"/>
              <a:ext cx="5729745" cy="3638550"/>
            </a:xfrm>
            <a:prstGeom prst="rect">
              <a:avLst/>
            </a:prstGeom>
            <a:noFill/>
            <a:ln>
              <a:noFill/>
            </a:ln>
          </p:spPr>
          <p:txBody>
            <a:bodyPr spcFirstLastPara="1" wrap="square" lIns="0" tIns="0" rIns="0" bIns="0" anchor="ctr" anchorCtr="0">
              <a:noAutofit/>
            </a:bodyPr>
            <a:lstStyle/>
            <a:p>
              <a:pPr marL="0" marR="0" lvl="0" indent="0" algn="l" rtl="0">
                <a:lnSpc>
                  <a:spcPct val="102000"/>
                </a:lnSpc>
                <a:spcBef>
                  <a:spcPts val="0"/>
                </a:spcBef>
                <a:spcAft>
                  <a:spcPts val="0"/>
                </a:spcAft>
                <a:buNone/>
              </a:pPr>
              <a:r>
                <a:rPr lang="en-GB" sz="7400" b="1">
                  <a:solidFill>
                    <a:srgbClr val="F6D633"/>
                  </a:solidFill>
                  <a:latin typeface="Poppins"/>
                  <a:ea typeface="Poppins"/>
                  <a:cs typeface="Poppins"/>
                  <a:sym typeface="Poppins"/>
                </a:rPr>
                <a:t>Get Involved</a:t>
              </a:r>
              <a:endParaRPr sz="7400">
                <a:solidFill>
                  <a:srgbClr val="F6D633"/>
                </a:solidFill>
                <a:latin typeface="Poppins"/>
                <a:ea typeface="Poppins"/>
                <a:cs typeface="Poppins"/>
                <a:sym typeface="Poppins"/>
              </a:endParaRPr>
            </a:p>
          </p:txBody>
        </p:sp>
      </p:grpSp>
      <p:grpSp>
        <p:nvGrpSpPr>
          <p:cNvPr id="679" name="Google Shape;679;p11"/>
          <p:cNvGrpSpPr/>
          <p:nvPr/>
        </p:nvGrpSpPr>
        <p:grpSpPr>
          <a:xfrm>
            <a:off x="7374884" y="3100197"/>
            <a:ext cx="10426422" cy="3849948"/>
            <a:chOff x="0" y="-85725"/>
            <a:chExt cx="13901896" cy="5133264"/>
          </a:xfrm>
        </p:grpSpPr>
        <p:sp>
          <p:nvSpPr>
            <p:cNvPr id="680" name="Google Shape;680;p11"/>
            <p:cNvSpPr/>
            <p:nvPr/>
          </p:nvSpPr>
          <p:spPr>
            <a:xfrm>
              <a:off x="0" y="0"/>
              <a:ext cx="13901896" cy="5047536"/>
            </a:xfrm>
            <a:custGeom>
              <a:avLst/>
              <a:gdLst/>
              <a:ahLst/>
              <a:cxnLst/>
              <a:rect l="l" t="t" r="r" b="b"/>
              <a:pathLst>
                <a:path w="13901896" h="5047536" extrusionOk="0">
                  <a:moveTo>
                    <a:pt x="0" y="0"/>
                  </a:moveTo>
                  <a:lnTo>
                    <a:pt x="13901896" y="0"/>
                  </a:lnTo>
                  <a:lnTo>
                    <a:pt x="13901896" y="5047536"/>
                  </a:lnTo>
                  <a:lnTo>
                    <a:pt x="0" y="5047536"/>
                  </a:lnTo>
                  <a:close/>
                </a:path>
              </a:pathLst>
            </a:custGeom>
            <a:solidFill>
              <a:srgbClr val="000000">
                <a:alpha val="0"/>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1" name="Google Shape;681;p11"/>
            <p:cNvSpPr txBox="1"/>
            <p:nvPr/>
          </p:nvSpPr>
          <p:spPr>
            <a:xfrm>
              <a:off x="0" y="-85725"/>
              <a:ext cx="13901890" cy="5133264"/>
            </a:xfrm>
            <a:prstGeom prst="rect">
              <a:avLst/>
            </a:prstGeom>
            <a:noFill/>
            <a:ln>
              <a:noFill/>
            </a:ln>
          </p:spPr>
          <p:txBody>
            <a:bodyPr spcFirstLastPara="1" wrap="square" lIns="0" tIns="0" rIns="0" bIns="0" anchor="ctr" anchorCtr="0">
              <a:noAutofit/>
            </a:bodyPr>
            <a:lstStyle/>
            <a:p>
              <a:pPr marL="868680" marR="0" lvl="1" indent="-434340" algn="l" rtl="0">
                <a:lnSpc>
                  <a:spcPct val="119979"/>
                </a:lnSpc>
                <a:spcBef>
                  <a:spcPts val="0"/>
                </a:spcBef>
                <a:spcAft>
                  <a:spcPts val="0"/>
                </a:spcAft>
                <a:buClr>
                  <a:srgbClr val="002060"/>
                </a:buClr>
                <a:buSzPts val="4800"/>
                <a:buFont typeface="Arial"/>
                <a:buChar char="•"/>
              </a:pPr>
              <a:r>
                <a:rPr lang="en-GB" sz="4800" b="0" i="0" u="none" strike="noStrike" cap="none">
                  <a:solidFill>
                    <a:srgbClr val="002060"/>
                  </a:solidFill>
                  <a:latin typeface="Calibri"/>
                  <a:ea typeface="Calibri"/>
                  <a:cs typeface="Calibri"/>
                  <a:sym typeface="Calibri"/>
                </a:rPr>
                <a:t>Follow our updates and open calls</a:t>
              </a:r>
              <a:endParaRPr/>
            </a:p>
            <a:p>
              <a:pPr marL="868680" marR="0" lvl="1" indent="-434340" algn="l" rtl="0">
                <a:lnSpc>
                  <a:spcPct val="119979"/>
                </a:lnSpc>
                <a:spcBef>
                  <a:spcPts val="0"/>
                </a:spcBef>
                <a:spcAft>
                  <a:spcPts val="0"/>
                </a:spcAft>
                <a:buClr>
                  <a:srgbClr val="002060"/>
                </a:buClr>
                <a:buSzPts val="4800"/>
                <a:buFont typeface="Arial"/>
                <a:buChar char="•"/>
              </a:pPr>
              <a:r>
                <a:rPr lang="en-GB" sz="4800" b="0" i="0" u="none" strike="noStrike" cap="none">
                  <a:solidFill>
                    <a:srgbClr val="002060"/>
                  </a:solidFill>
                  <a:latin typeface="Calibri"/>
                  <a:ea typeface="Calibri"/>
                  <a:cs typeface="Calibri"/>
                  <a:sym typeface="Calibri"/>
                </a:rPr>
                <a:t>Engage through pilot courses and certifications</a:t>
              </a:r>
              <a:endParaRPr/>
            </a:p>
            <a:p>
              <a:pPr marL="868680" marR="0" lvl="1" indent="-434340" algn="l" rtl="0">
                <a:lnSpc>
                  <a:spcPct val="119979"/>
                </a:lnSpc>
                <a:spcBef>
                  <a:spcPts val="0"/>
                </a:spcBef>
                <a:spcAft>
                  <a:spcPts val="0"/>
                </a:spcAft>
                <a:buClr>
                  <a:srgbClr val="002060"/>
                </a:buClr>
                <a:buSzPts val="4800"/>
                <a:buFont typeface="Arial"/>
                <a:buChar char="•"/>
              </a:pPr>
              <a:r>
                <a:rPr lang="en-GB" sz="4800" b="0" i="0" u="none" strike="noStrike" cap="none">
                  <a:solidFill>
                    <a:srgbClr val="002060"/>
                  </a:solidFill>
                  <a:latin typeface="Calibri"/>
                  <a:ea typeface="Calibri"/>
                  <a:cs typeface="Calibri"/>
                  <a:sym typeface="Calibri"/>
                </a:rPr>
                <a:t>Partner with us to scale innovation and skills</a:t>
              </a:r>
              <a:endParaRPr/>
            </a:p>
          </p:txBody>
        </p:sp>
      </p:grpSp>
      <p:sp>
        <p:nvSpPr>
          <p:cNvPr id="682" name="Google Shape;682;p11"/>
          <p:cNvSpPr txBox="1"/>
          <p:nvPr/>
        </p:nvSpPr>
        <p:spPr>
          <a:xfrm>
            <a:off x="12504800" y="7611966"/>
            <a:ext cx="2268900" cy="3864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en-GB" sz="2511">
                <a:solidFill>
                  <a:srgbClr val="002060"/>
                </a:solidFill>
                <a:latin typeface="Calibri"/>
                <a:ea typeface="Calibri"/>
                <a:cs typeface="Calibri"/>
                <a:sym typeface="Calibri"/>
              </a:rPr>
              <a:t>@3D Circular</a:t>
            </a:r>
            <a:endParaRPr sz="977"/>
          </a:p>
        </p:txBody>
      </p:sp>
      <p:sp>
        <p:nvSpPr>
          <p:cNvPr id="683" name="Google Shape;683;p11"/>
          <p:cNvSpPr txBox="1"/>
          <p:nvPr/>
        </p:nvSpPr>
        <p:spPr>
          <a:xfrm>
            <a:off x="1196891" y="8271724"/>
            <a:ext cx="4515300" cy="5541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en-GB" sz="3600">
                <a:solidFill>
                  <a:srgbClr val="002060"/>
                </a:solidFill>
                <a:latin typeface="Calibri"/>
                <a:ea typeface="Calibri"/>
                <a:cs typeface="Calibri"/>
                <a:sym typeface="Calibri"/>
              </a:rPr>
              <a:t>https://3d-circular.eu/</a:t>
            </a:r>
            <a:endParaRPr/>
          </a:p>
        </p:txBody>
      </p:sp>
      <p:sp>
        <p:nvSpPr>
          <p:cNvPr id="684" name="Google Shape;684;p11"/>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685" name="Google Shape;685;p11"/>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a:t>
            </a:r>
            <a:r>
              <a:rPr lang="en-GB" sz="1050">
                <a:solidFill>
                  <a:schemeClr val="dk1"/>
                </a:solidFill>
                <a:latin typeface="Poppins"/>
                <a:ea typeface="Poppins"/>
                <a:cs typeface="Poppins"/>
                <a:sym typeface="Poppins"/>
              </a:rPr>
              <a:t>(HaDEA)</a:t>
            </a:r>
            <a:r>
              <a:rPr lang="en-GB" sz="1100">
                <a:solidFill>
                  <a:schemeClr val="dk1"/>
                </a:solidFill>
                <a:latin typeface="Poppins"/>
                <a:ea typeface="Poppins"/>
                <a:cs typeface="Poppins"/>
                <a:sym typeface="Poppins"/>
              </a:rPr>
              <a:t>. Neither the European Union nor the granting authority can be held responsible for them.</a:t>
            </a:r>
            <a:endParaRPr sz="1100">
              <a:latin typeface="Poppins"/>
              <a:ea typeface="Poppins"/>
              <a:cs typeface="Poppins"/>
              <a:sym typeface="Poppins"/>
            </a:endParaRPr>
          </a:p>
        </p:txBody>
      </p:sp>
      <p:pic>
        <p:nvPicPr>
          <p:cNvPr id="686" name="Google Shape;686;p11"/>
          <p:cNvPicPr preferRelativeResize="0"/>
          <p:nvPr/>
        </p:nvPicPr>
        <p:blipFill rotWithShape="1">
          <a:blip r:embed="rId4">
            <a:alphaModFix/>
          </a:blip>
          <a:srcRect/>
          <a:stretch/>
        </p:blipFill>
        <p:spPr>
          <a:xfrm>
            <a:off x="62084" y="0"/>
            <a:ext cx="1365527" cy="1365527"/>
          </a:xfrm>
          <a:prstGeom prst="rect">
            <a:avLst/>
          </a:prstGeom>
          <a:noFill/>
          <a:ln>
            <a:noFill/>
          </a:ln>
        </p:spPr>
      </p:pic>
      <p:pic>
        <p:nvPicPr>
          <p:cNvPr id="687" name="Google Shape;687;p11"/>
          <p:cNvPicPr preferRelativeResize="0"/>
          <p:nvPr/>
        </p:nvPicPr>
        <p:blipFill rotWithShape="1">
          <a:blip r:embed="rId4">
            <a:alphaModFix/>
          </a:blip>
          <a:srcRect/>
          <a:stretch/>
        </p:blipFill>
        <p:spPr>
          <a:xfrm>
            <a:off x="115450" y="7971850"/>
            <a:ext cx="1188775" cy="1188775"/>
          </a:xfrm>
          <a:prstGeom prst="rect">
            <a:avLst/>
          </a:prstGeom>
          <a:noFill/>
          <a:ln>
            <a:noFill/>
          </a:ln>
        </p:spPr>
      </p:pic>
      <p:sp>
        <p:nvSpPr>
          <p:cNvPr id="688" name="Google Shape;688;p11"/>
          <p:cNvSpPr txBox="1"/>
          <p:nvPr/>
        </p:nvSpPr>
        <p:spPr>
          <a:xfrm>
            <a:off x="9638563" y="7611966"/>
            <a:ext cx="2268900" cy="3864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en-GB" sz="2511">
                <a:solidFill>
                  <a:srgbClr val="002060"/>
                </a:solidFill>
                <a:latin typeface="Calibri"/>
                <a:ea typeface="Calibri"/>
                <a:cs typeface="Calibri"/>
                <a:sym typeface="Calibri"/>
              </a:rPr>
              <a:t>@3d_circular</a:t>
            </a:r>
            <a:endParaRPr sz="2511">
              <a:solidFill>
                <a:srgbClr val="002060"/>
              </a:solidFill>
              <a:latin typeface="Calibri"/>
              <a:ea typeface="Calibri"/>
              <a:cs typeface="Calibri"/>
              <a:sym typeface="Calibri"/>
            </a:endParaRPr>
          </a:p>
        </p:txBody>
      </p:sp>
      <p:sp>
        <p:nvSpPr>
          <p:cNvPr id="689" name="Google Shape;689;p11"/>
          <p:cNvSpPr txBox="1"/>
          <p:nvPr/>
        </p:nvSpPr>
        <p:spPr>
          <a:xfrm>
            <a:off x="6657250" y="7611966"/>
            <a:ext cx="2268900" cy="3864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en-GB" sz="2511">
                <a:solidFill>
                  <a:srgbClr val="002060"/>
                </a:solidFill>
                <a:latin typeface="Calibri"/>
                <a:ea typeface="Calibri"/>
                <a:cs typeface="Calibri"/>
                <a:sym typeface="Calibri"/>
              </a:rPr>
              <a:t>@3d-circular</a:t>
            </a:r>
            <a:endParaRPr sz="977"/>
          </a:p>
        </p:txBody>
      </p:sp>
      <p:sp>
        <p:nvSpPr>
          <p:cNvPr id="690" name="Google Shape;690;p11"/>
          <p:cNvSpPr txBox="1"/>
          <p:nvPr/>
        </p:nvSpPr>
        <p:spPr>
          <a:xfrm>
            <a:off x="9652788" y="8388168"/>
            <a:ext cx="2268900" cy="3864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en-GB" sz="2511">
                <a:solidFill>
                  <a:srgbClr val="002060"/>
                </a:solidFill>
                <a:latin typeface="Calibri"/>
                <a:ea typeface="Calibri"/>
                <a:cs typeface="Calibri"/>
                <a:sym typeface="Calibri"/>
              </a:rPr>
              <a:t>@3D_Circular</a:t>
            </a:r>
            <a:endParaRPr sz="977"/>
          </a:p>
        </p:txBody>
      </p:sp>
      <p:sp>
        <p:nvSpPr>
          <p:cNvPr id="691" name="Google Shape;691;p11"/>
          <p:cNvSpPr/>
          <p:nvPr/>
        </p:nvSpPr>
        <p:spPr>
          <a:xfrm>
            <a:off x="9005900" y="8370886"/>
            <a:ext cx="471000" cy="434100"/>
          </a:xfrm>
          <a:prstGeom prst="rect">
            <a:avLst/>
          </a:prstGeom>
          <a:solidFill>
            <a:schemeClr val="lt1"/>
          </a:solidFill>
          <a:ln>
            <a:noFill/>
          </a:ln>
        </p:spPr>
        <p:txBody>
          <a:bodyPr spcFirstLastPara="1" wrap="square" lIns="42850" tIns="42850" rIns="42850" bIns="42850" anchor="ctr" anchorCtr="0">
            <a:noAutofit/>
          </a:bodyPr>
          <a:lstStyle/>
          <a:p>
            <a:pPr marL="0" lvl="0" indent="0" algn="ctr" rtl="0">
              <a:spcBef>
                <a:spcPts val="0"/>
              </a:spcBef>
              <a:spcAft>
                <a:spcPts val="0"/>
              </a:spcAft>
              <a:buNone/>
            </a:pPr>
            <a:endParaRPr sz="656">
              <a:latin typeface="Calibri"/>
              <a:ea typeface="Calibri"/>
              <a:cs typeface="Calibri"/>
              <a:sym typeface="Calibri"/>
            </a:endParaRPr>
          </a:p>
        </p:txBody>
      </p:sp>
      <p:sp>
        <p:nvSpPr>
          <p:cNvPr id="692" name="Google Shape;692;p11"/>
          <p:cNvSpPr txBox="1"/>
          <p:nvPr/>
        </p:nvSpPr>
        <p:spPr>
          <a:xfrm>
            <a:off x="12502475" y="8388168"/>
            <a:ext cx="2268900" cy="3864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en-GB" sz="2511">
                <a:solidFill>
                  <a:srgbClr val="002060"/>
                </a:solidFill>
                <a:latin typeface="Calibri"/>
                <a:ea typeface="Calibri"/>
                <a:cs typeface="Calibri"/>
                <a:sym typeface="Calibri"/>
              </a:rPr>
              <a:t>@3D-CIRCULAR</a:t>
            </a:r>
            <a:endParaRPr sz="977"/>
          </a:p>
        </p:txBody>
      </p:sp>
      <p:sp>
        <p:nvSpPr>
          <p:cNvPr id="693" name="Google Shape;693;p11"/>
          <p:cNvSpPr txBox="1"/>
          <p:nvPr/>
        </p:nvSpPr>
        <p:spPr>
          <a:xfrm>
            <a:off x="6667700" y="8388168"/>
            <a:ext cx="2268900" cy="386400"/>
          </a:xfrm>
          <a:prstGeom prst="rect">
            <a:avLst/>
          </a:prstGeom>
          <a:noFill/>
          <a:ln>
            <a:noFill/>
          </a:ln>
        </p:spPr>
        <p:txBody>
          <a:bodyPr spcFirstLastPara="1" wrap="square" lIns="0" tIns="0" rIns="0" bIns="0" anchor="t" anchorCtr="0">
            <a:spAutoFit/>
          </a:bodyPr>
          <a:lstStyle/>
          <a:p>
            <a:pPr marL="0" marR="0" lvl="0" indent="0" algn="l" rtl="0">
              <a:lnSpc>
                <a:spcPct val="120000"/>
              </a:lnSpc>
              <a:spcBef>
                <a:spcPts val="0"/>
              </a:spcBef>
              <a:spcAft>
                <a:spcPts val="0"/>
              </a:spcAft>
              <a:buNone/>
            </a:pPr>
            <a:r>
              <a:rPr lang="en-GB" sz="2511">
                <a:solidFill>
                  <a:srgbClr val="002060"/>
                </a:solidFill>
                <a:latin typeface="Calibri"/>
                <a:ea typeface="Calibri"/>
                <a:cs typeface="Calibri"/>
                <a:sym typeface="Calibri"/>
              </a:rPr>
              <a:t>@3d_circular</a:t>
            </a:r>
            <a:endParaRPr sz="977"/>
          </a:p>
        </p:txBody>
      </p:sp>
      <p:grpSp>
        <p:nvGrpSpPr>
          <p:cNvPr id="694" name="Google Shape;694;p11"/>
          <p:cNvGrpSpPr/>
          <p:nvPr/>
        </p:nvGrpSpPr>
        <p:grpSpPr>
          <a:xfrm>
            <a:off x="11790279" y="7512191"/>
            <a:ext cx="585949" cy="585949"/>
            <a:chOff x="5960301" y="7487700"/>
            <a:chExt cx="585949" cy="585949"/>
          </a:xfrm>
        </p:grpSpPr>
        <p:sp>
          <p:nvSpPr>
            <p:cNvPr id="695" name="Google Shape;695;p11"/>
            <p:cNvSpPr/>
            <p:nvPr/>
          </p:nvSpPr>
          <p:spPr>
            <a:xfrm>
              <a:off x="5970075" y="7494775"/>
              <a:ext cx="566400" cy="571800"/>
            </a:xfrm>
            <a:prstGeom prst="ellipse">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696" name="Google Shape;696;p11" title="facebook.png"/>
            <p:cNvPicPr preferRelativeResize="0"/>
            <p:nvPr/>
          </p:nvPicPr>
          <p:blipFill>
            <a:blip r:embed="rId5">
              <a:alphaModFix/>
            </a:blip>
            <a:stretch>
              <a:fillRect/>
            </a:stretch>
          </p:blipFill>
          <p:spPr>
            <a:xfrm>
              <a:off x="5960301" y="7487700"/>
              <a:ext cx="585949" cy="585949"/>
            </a:xfrm>
            <a:prstGeom prst="rect">
              <a:avLst/>
            </a:prstGeom>
            <a:noFill/>
            <a:ln>
              <a:noFill/>
            </a:ln>
          </p:spPr>
        </p:pic>
      </p:grpSp>
      <p:pic>
        <p:nvPicPr>
          <p:cNvPr id="697" name="Google Shape;697;p11" title="instagram.png"/>
          <p:cNvPicPr preferRelativeResize="0"/>
          <p:nvPr/>
        </p:nvPicPr>
        <p:blipFill>
          <a:blip r:embed="rId6">
            <a:alphaModFix/>
          </a:blip>
          <a:stretch>
            <a:fillRect/>
          </a:stretch>
        </p:blipFill>
        <p:spPr>
          <a:xfrm>
            <a:off x="8931389" y="7493696"/>
            <a:ext cx="585949" cy="585949"/>
          </a:xfrm>
          <a:prstGeom prst="rect">
            <a:avLst/>
          </a:prstGeom>
          <a:noFill/>
          <a:ln>
            <a:noFill/>
          </a:ln>
        </p:spPr>
      </p:pic>
      <p:grpSp>
        <p:nvGrpSpPr>
          <p:cNvPr id="698" name="Google Shape;698;p11"/>
          <p:cNvGrpSpPr/>
          <p:nvPr/>
        </p:nvGrpSpPr>
        <p:grpSpPr>
          <a:xfrm>
            <a:off x="5999300" y="7557404"/>
            <a:ext cx="495600" cy="495525"/>
            <a:chOff x="5999300" y="7557404"/>
            <a:chExt cx="495600" cy="495525"/>
          </a:xfrm>
        </p:grpSpPr>
        <p:sp>
          <p:nvSpPr>
            <p:cNvPr id="699" name="Google Shape;699;p11"/>
            <p:cNvSpPr/>
            <p:nvPr/>
          </p:nvSpPr>
          <p:spPr>
            <a:xfrm>
              <a:off x="5999300" y="7570900"/>
              <a:ext cx="495600" cy="480600"/>
            </a:xfrm>
            <a:prstGeom prst="ellipse">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700" name="Google Shape;700;p11" title="linkedin.png"/>
            <p:cNvPicPr preferRelativeResize="0"/>
            <p:nvPr/>
          </p:nvPicPr>
          <p:blipFill>
            <a:blip r:embed="rId7">
              <a:alphaModFix/>
            </a:blip>
            <a:stretch>
              <a:fillRect/>
            </a:stretch>
          </p:blipFill>
          <p:spPr>
            <a:xfrm>
              <a:off x="5999325" y="7557404"/>
              <a:ext cx="495525" cy="495525"/>
            </a:xfrm>
            <a:prstGeom prst="rect">
              <a:avLst/>
            </a:prstGeom>
            <a:noFill/>
            <a:ln>
              <a:noFill/>
            </a:ln>
          </p:spPr>
        </p:pic>
      </p:grpSp>
      <p:pic>
        <p:nvPicPr>
          <p:cNvPr id="701" name="Google Shape;701;p11"/>
          <p:cNvPicPr preferRelativeResize="0"/>
          <p:nvPr/>
        </p:nvPicPr>
        <p:blipFill rotWithShape="1">
          <a:blip r:embed="rId4">
            <a:alphaModFix/>
          </a:blip>
          <a:srcRect/>
          <a:stretch/>
        </p:blipFill>
        <p:spPr>
          <a:xfrm>
            <a:off x="62084" y="0"/>
            <a:ext cx="1365527" cy="1365527"/>
          </a:xfrm>
          <a:prstGeom prst="rect">
            <a:avLst/>
          </a:prstGeom>
          <a:noFill/>
          <a:ln>
            <a:noFill/>
          </a:ln>
        </p:spPr>
      </p:pic>
      <p:sp>
        <p:nvSpPr>
          <p:cNvPr id="702" name="Google Shape;702;p11"/>
          <p:cNvSpPr/>
          <p:nvPr/>
        </p:nvSpPr>
        <p:spPr>
          <a:xfrm>
            <a:off x="11840375" y="8407000"/>
            <a:ext cx="463200" cy="326700"/>
          </a:xfrm>
          <a:prstGeom prst="rect">
            <a:avLst/>
          </a:prstGeom>
          <a:solidFill>
            <a:schemeClr val="lt1"/>
          </a:solidFill>
          <a:ln>
            <a:noFill/>
          </a:ln>
        </p:spPr>
        <p:txBody>
          <a:bodyPr spcFirstLastPara="1" wrap="square" lIns="45075" tIns="45075" rIns="45075" bIns="45075" anchor="ctr" anchorCtr="0">
            <a:noAutofit/>
          </a:bodyPr>
          <a:lstStyle/>
          <a:p>
            <a:pPr marL="0" lvl="0" indent="0" algn="ctr" rtl="0">
              <a:spcBef>
                <a:spcPts val="0"/>
              </a:spcBef>
              <a:spcAft>
                <a:spcPts val="0"/>
              </a:spcAft>
              <a:buNone/>
            </a:pPr>
            <a:endParaRPr sz="690">
              <a:latin typeface="Calibri"/>
              <a:ea typeface="Calibri"/>
              <a:cs typeface="Calibri"/>
              <a:sym typeface="Calibri"/>
            </a:endParaRPr>
          </a:p>
        </p:txBody>
      </p:sp>
      <p:pic>
        <p:nvPicPr>
          <p:cNvPr id="703" name="Google Shape;703;p11" title="youtube.png"/>
          <p:cNvPicPr preferRelativeResize="0"/>
          <p:nvPr/>
        </p:nvPicPr>
        <p:blipFill>
          <a:blip r:embed="rId8">
            <a:alphaModFix/>
          </a:blip>
          <a:stretch>
            <a:fillRect/>
          </a:stretch>
        </p:blipFill>
        <p:spPr>
          <a:xfrm>
            <a:off x="11788079" y="8286193"/>
            <a:ext cx="590350" cy="590350"/>
          </a:xfrm>
          <a:prstGeom prst="rect">
            <a:avLst/>
          </a:prstGeom>
          <a:noFill/>
          <a:ln>
            <a:noFill/>
          </a:ln>
        </p:spPr>
      </p:pic>
      <p:sp>
        <p:nvSpPr>
          <p:cNvPr id="704" name="Google Shape;704;p11"/>
          <p:cNvSpPr/>
          <p:nvPr/>
        </p:nvSpPr>
        <p:spPr>
          <a:xfrm>
            <a:off x="5906750" y="8304025"/>
            <a:ext cx="566400" cy="571800"/>
          </a:xfrm>
          <a:prstGeom prst="ellipse">
            <a:avLst/>
          </a:prstGeom>
          <a:solidFill>
            <a:schemeClr val="lt1"/>
          </a:solidFill>
          <a:ln>
            <a:noFill/>
          </a:ln>
        </p:spPr>
        <p:txBody>
          <a:bodyPr spcFirstLastPara="1" wrap="square" lIns="91425" tIns="91425" rIns="91425" bIns="91425" anchor="ctr" anchorCtr="0">
            <a:noAutofit/>
          </a:bodyPr>
          <a:lstStyle/>
          <a:p>
            <a:pPr marL="0" lvl="0" indent="0" algn="ctr" rtl="0">
              <a:spcBef>
                <a:spcPts val="0"/>
              </a:spcBef>
              <a:spcAft>
                <a:spcPts val="0"/>
              </a:spcAft>
              <a:buNone/>
            </a:pPr>
            <a:endParaRPr>
              <a:latin typeface="Calibri"/>
              <a:ea typeface="Calibri"/>
              <a:cs typeface="Calibri"/>
              <a:sym typeface="Calibri"/>
            </a:endParaRPr>
          </a:p>
        </p:txBody>
      </p:sp>
      <p:pic>
        <p:nvPicPr>
          <p:cNvPr id="705" name="Google Shape;705;p11" title="tiktok.png"/>
          <p:cNvPicPr preferRelativeResize="0"/>
          <p:nvPr/>
        </p:nvPicPr>
        <p:blipFill>
          <a:blip r:embed="rId9">
            <a:alphaModFix/>
          </a:blip>
          <a:stretch>
            <a:fillRect/>
          </a:stretch>
        </p:blipFill>
        <p:spPr>
          <a:xfrm>
            <a:off x="5901624" y="8286193"/>
            <a:ext cx="590350" cy="590350"/>
          </a:xfrm>
          <a:prstGeom prst="rect">
            <a:avLst/>
          </a:prstGeom>
          <a:noFill/>
          <a:ln>
            <a:noFill/>
          </a:ln>
        </p:spPr>
      </p:pic>
      <p:pic>
        <p:nvPicPr>
          <p:cNvPr id="706" name="Google Shape;706;p11" title="twitter (1).png"/>
          <p:cNvPicPr preferRelativeResize="0"/>
          <p:nvPr/>
        </p:nvPicPr>
        <p:blipFill>
          <a:blip r:embed="rId10">
            <a:alphaModFix/>
          </a:blip>
          <a:stretch>
            <a:fillRect/>
          </a:stretch>
        </p:blipFill>
        <p:spPr>
          <a:xfrm>
            <a:off x="8931389" y="8288393"/>
            <a:ext cx="585949" cy="585949"/>
          </a:xfrm>
          <a:prstGeom prst="rect">
            <a:avLst/>
          </a:prstGeom>
          <a:noFill/>
          <a:ln>
            <a:noFill/>
          </a:ln>
        </p:spPr>
      </p:pic>
      <p:pic>
        <p:nvPicPr>
          <p:cNvPr id="707" name="Google Shape;707;p11" title="PARTNER ENGAGEMENT GUIDE (1).png"/>
          <p:cNvPicPr preferRelativeResize="0"/>
          <p:nvPr/>
        </p:nvPicPr>
        <p:blipFill rotWithShape="1">
          <a:blip r:embed="rId11">
            <a:alphaModFix/>
          </a:blip>
          <a:srcRect l="60481" t="21857"/>
          <a:stretch/>
        </p:blipFill>
        <p:spPr>
          <a:xfrm>
            <a:off x="15272850" y="6487275"/>
            <a:ext cx="2528452" cy="2389275"/>
          </a:xfrm>
          <a:prstGeom prst="rect">
            <a:avLst/>
          </a:prstGeom>
          <a:noFill/>
          <a:ln>
            <a:noFill/>
          </a:ln>
        </p:spPr>
      </p:pic>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Shape 711"/>
        <p:cNvGrpSpPr/>
        <p:nvPr/>
      </p:nvGrpSpPr>
      <p:grpSpPr>
        <a:xfrm>
          <a:off x="0" y="0"/>
          <a:ext cx="0" cy="0"/>
          <a:chOff x="0" y="0"/>
          <a:chExt cx="0" cy="0"/>
        </a:xfrm>
      </p:grpSpPr>
      <p:sp>
        <p:nvSpPr>
          <p:cNvPr id="712" name="Google Shape;712;p12"/>
          <p:cNvSpPr/>
          <p:nvPr/>
        </p:nvSpPr>
        <p:spPr>
          <a:xfrm>
            <a:off x="0" y="0"/>
            <a:ext cx="18288000" cy="12184380"/>
          </a:xfrm>
          <a:custGeom>
            <a:avLst/>
            <a:gdLst/>
            <a:ahLst/>
            <a:cxnLst/>
            <a:rect l="l" t="t" r="r" b="b"/>
            <a:pathLst>
              <a:path w="18288000" h="12184380" extrusionOk="0">
                <a:moveTo>
                  <a:pt x="0" y="0"/>
                </a:moveTo>
                <a:lnTo>
                  <a:pt x="18288000" y="0"/>
                </a:lnTo>
                <a:lnTo>
                  <a:pt x="18288000" y="12184380"/>
                </a:lnTo>
                <a:lnTo>
                  <a:pt x="0" y="12184380"/>
                </a:lnTo>
                <a:lnTo>
                  <a:pt x="0" y="0"/>
                </a:lnTo>
                <a:close/>
              </a:path>
            </a:pathLst>
          </a:custGeom>
          <a:blipFill rotWithShape="1">
            <a:blip r:embed="rId3">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grpSp>
        <p:nvGrpSpPr>
          <p:cNvPr id="713" name="Google Shape;713;p12"/>
          <p:cNvGrpSpPr/>
          <p:nvPr/>
        </p:nvGrpSpPr>
        <p:grpSpPr>
          <a:xfrm>
            <a:off x="1028700" y="-144662"/>
            <a:ext cx="17566791" cy="10824848"/>
            <a:chOff x="0" y="-38100"/>
            <a:chExt cx="4626614" cy="2850970"/>
          </a:xfrm>
        </p:grpSpPr>
        <p:sp>
          <p:nvSpPr>
            <p:cNvPr id="714" name="Google Shape;714;p12"/>
            <p:cNvSpPr/>
            <p:nvPr/>
          </p:nvSpPr>
          <p:spPr>
            <a:xfrm>
              <a:off x="0" y="0"/>
              <a:ext cx="4626614" cy="2812870"/>
            </a:xfrm>
            <a:custGeom>
              <a:avLst/>
              <a:gdLst/>
              <a:ahLst/>
              <a:cxnLst/>
              <a:rect l="l" t="t" r="r" b="b"/>
              <a:pathLst>
                <a:path w="4626614" h="2812870" extrusionOk="0">
                  <a:moveTo>
                    <a:pt x="0" y="0"/>
                  </a:moveTo>
                  <a:lnTo>
                    <a:pt x="4626614" y="0"/>
                  </a:lnTo>
                  <a:lnTo>
                    <a:pt x="4626614" y="2812870"/>
                  </a:lnTo>
                  <a:lnTo>
                    <a:pt x="0" y="2812870"/>
                  </a:lnTo>
                  <a:close/>
                </a:path>
              </a:pathLst>
            </a:custGeom>
            <a:gradFill>
              <a:gsLst>
                <a:gs pos="0">
                  <a:srgbClr val="283E51">
                    <a:alpha val="0"/>
                  </a:srgbClr>
                </a:gs>
                <a:gs pos="33333">
                  <a:srgbClr val="858B9D">
                    <a:alpha val="75686"/>
                  </a:srgbClr>
                </a:gs>
                <a:gs pos="66667">
                  <a:srgbClr val="45506D"/>
                </a:gs>
                <a:gs pos="100000">
                  <a:srgbClr val="222C51"/>
                </a:gs>
              </a:gsLst>
              <a:lin ang="0" scaled="0"/>
            </a:gra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15" name="Google Shape;715;p12"/>
            <p:cNvSpPr txBox="1"/>
            <p:nvPr/>
          </p:nvSpPr>
          <p:spPr>
            <a:xfrm>
              <a:off x="0" y="-38100"/>
              <a:ext cx="4626614" cy="2850970"/>
            </a:xfrm>
            <a:prstGeom prst="rect">
              <a:avLst/>
            </a:prstGeom>
            <a:noFill/>
            <a:ln>
              <a:noFill/>
            </a:ln>
          </p:spPr>
          <p:txBody>
            <a:bodyPr spcFirstLastPara="1" wrap="square" lIns="50800" tIns="50800" rIns="50800" bIns="50800" anchor="ctr" anchorCtr="0">
              <a:noAutofit/>
            </a:bodyPr>
            <a:lstStyle/>
            <a:p>
              <a:pPr marL="0" marR="0" lvl="0" indent="0" algn="ctr" rtl="0">
                <a:lnSpc>
                  <a:spcPct val="1477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716" name="Google Shape;716;p12"/>
          <p:cNvGrpSpPr/>
          <p:nvPr/>
        </p:nvGrpSpPr>
        <p:grpSpPr>
          <a:xfrm>
            <a:off x="12519881" y="3007153"/>
            <a:ext cx="4691794" cy="4691794"/>
            <a:chOff x="0" y="0"/>
            <a:chExt cx="812800" cy="812800"/>
          </a:xfrm>
        </p:grpSpPr>
        <p:sp>
          <p:nvSpPr>
            <p:cNvPr id="717" name="Google Shape;717;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35C2E3"/>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18" name="Google Shape;718;p12"/>
            <p:cNvSpPr txBox="1"/>
            <p:nvPr/>
          </p:nvSpPr>
          <p:spPr>
            <a:xfrm>
              <a:off x="76200" y="38100"/>
              <a:ext cx="660400" cy="698500"/>
            </a:xfrm>
            <a:prstGeom prst="rect">
              <a:avLst/>
            </a:prstGeom>
            <a:noFill/>
            <a:ln>
              <a:noFill/>
            </a:ln>
          </p:spPr>
          <p:txBody>
            <a:bodyPr spcFirstLastPara="1" wrap="square" lIns="50800" tIns="50800" rIns="50800" bIns="50800" anchor="ctr" anchorCtr="0">
              <a:noAutofit/>
            </a:bodyPr>
            <a:lstStyle/>
            <a:p>
              <a:pPr marL="0" marR="0" lvl="0" indent="0" algn="ctr" rtl="0">
                <a:lnSpc>
                  <a:spcPct val="1477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719" name="Google Shape;719;p12"/>
          <p:cNvGrpSpPr/>
          <p:nvPr/>
        </p:nvGrpSpPr>
        <p:grpSpPr>
          <a:xfrm>
            <a:off x="10888395" y="3045253"/>
            <a:ext cx="2674155" cy="2674155"/>
            <a:chOff x="0" y="0"/>
            <a:chExt cx="812800" cy="812800"/>
          </a:xfrm>
        </p:grpSpPr>
        <p:sp>
          <p:nvSpPr>
            <p:cNvPr id="720" name="Google Shape;720;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002060"/>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1" name="Google Shape;721;p12"/>
            <p:cNvSpPr txBox="1"/>
            <p:nvPr/>
          </p:nvSpPr>
          <p:spPr>
            <a:xfrm>
              <a:off x="76200" y="38100"/>
              <a:ext cx="660400" cy="698500"/>
            </a:xfrm>
            <a:prstGeom prst="rect">
              <a:avLst/>
            </a:prstGeom>
            <a:noFill/>
            <a:ln>
              <a:noFill/>
            </a:ln>
          </p:spPr>
          <p:txBody>
            <a:bodyPr spcFirstLastPara="1" wrap="square" lIns="50800" tIns="50800" rIns="50800" bIns="50800" anchor="ctr" anchorCtr="0">
              <a:noAutofit/>
            </a:bodyPr>
            <a:lstStyle/>
            <a:p>
              <a:pPr marL="0" marR="0" lvl="0" indent="0" algn="ctr" rtl="0">
                <a:lnSpc>
                  <a:spcPct val="147722"/>
                </a:lnSpc>
                <a:spcBef>
                  <a:spcPts val="0"/>
                </a:spcBef>
                <a:spcAft>
                  <a:spcPts val="0"/>
                </a:spcAft>
                <a:buNone/>
              </a:pPr>
              <a:endParaRPr sz="1800">
                <a:solidFill>
                  <a:schemeClr val="dk1"/>
                </a:solidFill>
                <a:latin typeface="Calibri"/>
                <a:ea typeface="Calibri"/>
                <a:cs typeface="Calibri"/>
                <a:sym typeface="Calibri"/>
              </a:endParaRPr>
            </a:p>
          </p:txBody>
        </p:sp>
      </p:grpSp>
      <p:grpSp>
        <p:nvGrpSpPr>
          <p:cNvPr id="722" name="Google Shape;722;p12"/>
          <p:cNvGrpSpPr/>
          <p:nvPr/>
        </p:nvGrpSpPr>
        <p:grpSpPr>
          <a:xfrm>
            <a:off x="12609208" y="6182504"/>
            <a:ext cx="1478343" cy="1478343"/>
            <a:chOff x="0" y="0"/>
            <a:chExt cx="812800" cy="812800"/>
          </a:xfrm>
        </p:grpSpPr>
        <p:sp>
          <p:nvSpPr>
            <p:cNvPr id="723" name="Google Shape;723;p12"/>
            <p:cNvSpPr/>
            <p:nvPr/>
          </p:nvSpPr>
          <p:spPr>
            <a:xfrm>
              <a:off x="0" y="0"/>
              <a:ext cx="812800" cy="812800"/>
            </a:xfrm>
            <a:custGeom>
              <a:avLst/>
              <a:gdLst/>
              <a:ahLst/>
              <a:cxnLst/>
              <a:rect l="l" t="t" r="r" b="b"/>
              <a:pathLst>
                <a:path w="812800" h="812800" extrusionOk="0">
                  <a:moveTo>
                    <a:pt x="406400" y="0"/>
                  </a:moveTo>
                  <a:cubicBezTo>
                    <a:pt x="181951" y="0"/>
                    <a:pt x="0" y="181951"/>
                    <a:pt x="0" y="406400"/>
                  </a:cubicBezTo>
                  <a:cubicBezTo>
                    <a:pt x="0" y="630849"/>
                    <a:pt x="181951" y="812800"/>
                    <a:pt x="406400" y="812800"/>
                  </a:cubicBezTo>
                  <a:cubicBezTo>
                    <a:pt x="630849" y="812800"/>
                    <a:pt x="812800" y="630849"/>
                    <a:pt x="812800" y="406400"/>
                  </a:cubicBezTo>
                  <a:cubicBezTo>
                    <a:pt x="812800" y="181951"/>
                    <a:pt x="630849" y="0"/>
                    <a:pt x="406400" y="0"/>
                  </a:cubicBezTo>
                  <a:close/>
                </a:path>
              </a:pathLst>
            </a:custGeom>
            <a:solidFill>
              <a:srgbClr val="ACCAE4">
                <a:alpha val="49803"/>
              </a:srgbClr>
            </a:solid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4" name="Google Shape;724;p12"/>
            <p:cNvSpPr txBox="1"/>
            <p:nvPr/>
          </p:nvSpPr>
          <p:spPr>
            <a:xfrm>
              <a:off x="76200" y="38100"/>
              <a:ext cx="660400" cy="698500"/>
            </a:xfrm>
            <a:prstGeom prst="rect">
              <a:avLst/>
            </a:prstGeom>
            <a:noFill/>
            <a:ln>
              <a:noFill/>
            </a:ln>
          </p:spPr>
          <p:txBody>
            <a:bodyPr spcFirstLastPara="1" wrap="square" lIns="50800" tIns="50800" rIns="50800" bIns="50800" anchor="ctr" anchorCtr="0">
              <a:noAutofit/>
            </a:bodyPr>
            <a:lstStyle/>
            <a:p>
              <a:pPr marL="0" marR="0" lvl="0" indent="0" algn="ctr" rtl="0">
                <a:lnSpc>
                  <a:spcPct val="147722"/>
                </a:lnSpc>
                <a:spcBef>
                  <a:spcPts val="0"/>
                </a:spcBef>
                <a:spcAft>
                  <a:spcPts val="0"/>
                </a:spcAft>
                <a:buNone/>
              </a:pPr>
              <a:endParaRPr sz="1800">
                <a:solidFill>
                  <a:schemeClr val="dk1"/>
                </a:solidFill>
                <a:latin typeface="Calibri"/>
                <a:ea typeface="Calibri"/>
                <a:cs typeface="Calibri"/>
                <a:sym typeface="Calibri"/>
              </a:endParaRPr>
            </a:p>
          </p:txBody>
        </p:sp>
      </p:grpSp>
      <p:sp>
        <p:nvSpPr>
          <p:cNvPr id="725" name="Google Shape;725;p12"/>
          <p:cNvSpPr txBox="1"/>
          <p:nvPr/>
        </p:nvSpPr>
        <p:spPr>
          <a:xfrm>
            <a:off x="4286093" y="3566803"/>
            <a:ext cx="11818095" cy="2307391"/>
          </a:xfrm>
          <a:prstGeom prst="rect">
            <a:avLst/>
          </a:prstGeom>
          <a:noFill/>
          <a:ln>
            <a:noFill/>
          </a:ln>
        </p:spPr>
        <p:txBody>
          <a:bodyPr spcFirstLastPara="1" wrap="square" lIns="0" tIns="0" rIns="0" bIns="0" anchor="t" anchorCtr="0">
            <a:spAutoFit/>
          </a:bodyPr>
          <a:lstStyle/>
          <a:p>
            <a:pPr marL="0" marR="0" lvl="0" indent="0" algn="r" rtl="0">
              <a:lnSpc>
                <a:spcPct val="140001"/>
              </a:lnSpc>
              <a:spcBef>
                <a:spcPts val="0"/>
              </a:spcBef>
              <a:spcAft>
                <a:spcPts val="0"/>
              </a:spcAft>
              <a:buNone/>
            </a:pPr>
            <a:r>
              <a:rPr lang="en-GB" sz="13407" b="1">
                <a:solidFill>
                  <a:srgbClr val="FFFFFF"/>
                </a:solidFill>
                <a:latin typeface="Inter"/>
                <a:ea typeface="Inter"/>
                <a:cs typeface="Inter"/>
                <a:sym typeface="Inter"/>
              </a:rPr>
              <a:t>THANK YOU</a:t>
            </a:r>
            <a:endParaRPr/>
          </a:p>
        </p:txBody>
      </p:sp>
      <p:sp>
        <p:nvSpPr>
          <p:cNvPr id="726" name="Google Shape;726;p12"/>
          <p:cNvSpPr txBox="1"/>
          <p:nvPr/>
        </p:nvSpPr>
        <p:spPr>
          <a:xfrm>
            <a:off x="3545193" y="5752007"/>
            <a:ext cx="12549600" cy="943800"/>
          </a:xfrm>
          <a:prstGeom prst="rect">
            <a:avLst/>
          </a:prstGeom>
          <a:noFill/>
          <a:ln>
            <a:noFill/>
          </a:ln>
        </p:spPr>
        <p:txBody>
          <a:bodyPr spcFirstLastPara="1" wrap="square" lIns="0" tIns="0" rIns="0" bIns="0" anchor="t" anchorCtr="0">
            <a:spAutoFit/>
          </a:bodyPr>
          <a:lstStyle/>
          <a:p>
            <a:pPr marL="0" marR="0" lvl="0" indent="0" algn="r" rtl="0">
              <a:lnSpc>
                <a:spcPct val="140003"/>
              </a:lnSpc>
              <a:spcBef>
                <a:spcPts val="0"/>
              </a:spcBef>
              <a:spcAft>
                <a:spcPts val="0"/>
              </a:spcAft>
              <a:buNone/>
            </a:pPr>
            <a:r>
              <a:rPr lang="en-GB" sz="6132" b="1">
                <a:solidFill>
                  <a:srgbClr val="F6D633"/>
                </a:solidFill>
                <a:latin typeface="Montserrat SemiBold"/>
                <a:ea typeface="Montserrat SemiBold"/>
                <a:cs typeface="Montserrat SemiBold"/>
                <a:sym typeface="Montserrat SemiBold"/>
              </a:rPr>
              <a:t>FOR YOUR NICE ATTENTION</a:t>
            </a:r>
            <a:endParaRPr>
              <a:solidFill>
                <a:srgbClr val="F6D633"/>
              </a:solidFill>
            </a:endParaRPr>
          </a:p>
        </p:txBody>
      </p:sp>
      <p:sp>
        <p:nvSpPr>
          <p:cNvPr id="727" name="Google Shape;727;p12"/>
          <p:cNvSpPr/>
          <p:nvPr/>
        </p:nvSpPr>
        <p:spPr>
          <a:xfrm>
            <a:off x="62084" y="9664404"/>
            <a:ext cx="2790253" cy="585953"/>
          </a:xfrm>
          <a:custGeom>
            <a:avLst/>
            <a:gdLst/>
            <a:ahLst/>
            <a:cxnLst/>
            <a:rect l="l" t="t" r="r" b="b"/>
            <a:pathLst>
              <a:path w="2790253" h="585953" extrusionOk="0">
                <a:moveTo>
                  <a:pt x="0" y="0"/>
                </a:moveTo>
                <a:lnTo>
                  <a:pt x="2790252" y="0"/>
                </a:lnTo>
                <a:lnTo>
                  <a:pt x="2790252" y="585953"/>
                </a:lnTo>
                <a:lnTo>
                  <a:pt x="0" y="585953"/>
                </a:lnTo>
                <a:lnTo>
                  <a:pt x="0" y="0"/>
                </a:lnTo>
                <a:close/>
              </a:path>
            </a:pathLst>
          </a:custGeom>
          <a:blipFill rotWithShape="1">
            <a:blip r:embed="rId4">
              <a:alphaModFix/>
            </a:blip>
            <a:stretch>
              <a:fillRect/>
            </a:stretch>
          </a:blipFill>
          <a:ln>
            <a:noFill/>
          </a:ln>
        </p:spPr>
        <p:txBody>
          <a:bodyPr spcFirstLastPara="1" wrap="square" lIns="91425" tIns="45700" rIns="91425" bIns="45700" anchor="t" anchorCtr="0">
            <a:noAutofit/>
          </a:bodyPr>
          <a:lstStyle/>
          <a:p>
            <a:pPr marL="0" marR="0" lvl="0" indent="0" algn="l" rtl="0">
              <a:spcBef>
                <a:spcPts val="0"/>
              </a:spcBef>
              <a:spcAft>
                <a:spcPts val="0"/>
              </a:spcAft>
              <a:buNone/>
            </a:pPr>
            <a:endParaRPr sz="1800">
              <a:solidFill>
                <a:schemeClr val="dk1"/>
              </a:solidFill>
              <a:latin typeface="Calibri"/>
              <a:ea typeface="Calibri"/>
              <a:cs typeface="Calibri"/>
              <a:sym typeface="Calibri"/>
            </a:endParaRPr>
          </a:p>
        </p:txBody>
      </p:sp>
      <p:sp>
        <p:nvSpPr>
          <p:cNvPr id="728" name="Google Shape;728;p12"/>
          <p:cNvSpPr txBox="1"/>
          <p:nvPr/>
        </p:nvSpPr>
        <p:spPr>
          <a:xfrm>
            <a:off x="2805410" y="9752275"/>
            <a:ext cx="15228300" cy="406500"/>
          </a:xfrm>
          <a:prstGeom prst="rect">
            <a:avLst/>
          </a:prstGeom>
          <a:noFill/>
          <a:ln>
            <a:noFill/>
          </a:ln>
        </p:spPr>
        <p:txBody>
          <a:bodyPr spcFirstLastPara="1" wrap="square" lIns="0" tIns="0" rIns="0" bIns="0" anchor="t" anchorCtr="0">
            <a:spAutoFit/>
          </a:bodyPr>
          <a:lstStyle/>
          <a:p>
            <a:pPr marL="0" lvl="0" indent="0" algn="l" rtl="0">
              <a:lnSpc>
                <a:spcPct val="140000"/>
              </a:lnSpc>
              <a:spcBef>
                <a:spcPts val="0"/>
              </a:spcBef>
              <a:spcAft>
                <a:spcPts val="0"/>
              </a:spcAft>
              <a:buNone/>
            </a:pPr>
            <a:r>
              <a:rPr lang="en-GB" sz="1100">
                <a:solidFill>
                  <a:schemeClr val="dk1"/>
                </a:solidFill>
                <a:latin typeface="Poppins"/>
                <a:ea typeface="Poppins"/>
                <a:cs typeface="Poppins"/>
                <a:sym typeface="Poppins"/>
              </a:rPr>
              <a:t>This project has received funding from the European Health and Digital Executive Agency under the Grant Agreement No 101226256. Views and opinions expressed are however those of the author(s) only and do not necessarily reflect those of the European Union or the European Health and Digital Executive Agency (HaDEA). Neither the European Union nor the granting authority can be held responsible for them.</a:t>
            </a:r>
            <a:endParaRPr sz="1100">
              <a:latin typeface="Poppins"/>
              <a:ea typeface="Poppins"/>
              <a:cs typeface="Poppins"/>
              <a:sym typeface="Poppins"/>
            </a:endParaRPr>
          </a:p>
        </p:txBody>
      </p:sp>
      <p:pic>
        <p:nvPicPr>
          <p:cNvPr id="729" name="Google Shape;729;p12"/>
          <p:cNvPicPr preferRelativeResize="0"/>
          <p:nvPr/>
        </p:nvPicPr>
        <p:blipFill rotWithShape="1">
          <a:blip r:embed="rId5">
            <a:alphaModFix/>
          </a:blip>
          <a:srcRect/>
          <a:stretch/>
        </p:blipFill>
        <p:spPr>
          <a:xfrm>
            <a:off x="806488" y="3566803"/>
            <a:ext cx="3259677" cy="2810066"/>
          </a:xfrm>
          <a:prstGeom prst="roundRect">
            <a:avLst>
              <a:gd name="adj" fmla="val 4167"/>
            </a:avLst>
          </a:prstGeom>
          <a:solidFill>
            <a:srgbClr val="FFFFFF"/>
          </a:solidFill>
          <a:ln w="76200" cap="sq" cmpd="sng">
            <a:solidFill>
              <a:srgbClr val="EAEAEA"/>
            </a:solidFill>
            <a:prstDash val="solid"/>
            <a:miter lim="8000"/>
            <a:headEnd type="none" w="sm" len="sm"/>
            <a:tailEnd type="none" w="sm" len="sm"/>
          </a:ln>
          <a:effectLst>
            <a:reflection stA="33000" endPos="28000" dist="5000" dir="5400000" sy="-100000" algn="bl" rotWithShape="0"/>
          </a:effectLst>
        </p:spPr>
      </p:pic>
      <p:pic>
        <p:nvPicPr>
          <p:cNvPr id="730" name="Google Shape;730;p12"/>
          <p:cNvPicPr preferRelativeResize="0"/>
          <p:nvPr/>
        </p:nvPicPr>
        <p:blipFill rotWithShape="1">
          <a:blip r:embed="rId6">
            <a:alphaModFix/>
          </a:blip>
          <a:srcRect/>
          <a:stretch/>
        </p:blipFill>
        <p:spPr>
          <a:xfrm>
            <a:off x="62084" y="0"/>
            <a:ext cx="1365527" cy="1365527"/>
          </a:xfrm>
          <a:prstGeom prst="rect">
            <a:avLst/>
          </a:prstGeom>
          <a:noFill/>
          <a:ln>
            <a:noFill/>
          </a:ln>
        </p:spPr>
      </p:pic>
    </p:spTree>
  </p:cSld>
  <p:clrMapOvr>
    <a:masterClrMapping/>
  </p:clrMapOvr>
</p:sld>
</file>

<file path=ppt/theme/theme1.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1_Office Theme">
  <a:themeElements>
    <a:clrScheme name="3D-CIRCULAR">
      <a:dk1>
        <a:srgbClr val="000000"/>
      </a:dk1>
      <a:lt1>
        <a:srgbClr val="FFFFFF"/>
      </a:lt1>
      <a:dk2>
        <a:srgbClr val="505046"/>
      </a:dk2>
      <a:lt2>
        <a:srgbClr val="EEECE1"/>
      </a:lt2>
      <a:accent1>
        <a:srgbClr val="E84C22"/>
      </a:accent1>
      <a:accent2>
        <a:srgbClr val="FFBD47"/>
      </a:accent2>
      <a:accent3>
        <a:srgbClr val="B64926"/>
      </a:accent3>
      <a:accent4>
        <a:srgbClr val="FF8427"/>
      </a:accent4>
      <a:accent5>
        <a:srgbClr val="CC9900"/>
      </a:accent5>
      <a:accent6>
        <a:srgbClr val="B22600"/>
      </a:accent6>
      <a:hlink>
        <a:srgbClr val="CC9900"/>
      </a:hlink>
      <a:folHlink>
        <a:srgbClr val="666699"/>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3.xml><?xml version="1.0" encoding="utf-8"?>
<a:theme xmlns:a="http://schemas.openxmlformats.org/drawingml/2006/main" name="Office Theme">
  <a:themeElements>
    <a:clrScheme name="Office">
      <a:dk1>
        <a:srgbClr val="000000"/>
      </a:dk1>
      <a:lt1>
        <a:srgbClr val="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Arial"/>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Arial"/>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p:properties xmlns:p="http://schemas.microsoft.com/office/2006/metadata/properties" xmlns:xsi="http://www.w3.org/2001/XMLSchema-instance" xmlns:pc="http://schemas.microsoft.com/office/infopath/2007/PartnerControls">
  <documentManagement>
    <lcf76f155ced4ddcb4097134ff3c332f xmlns="ba2e7591-5595-4c2d-b918-d9f7f0deaf37">
      <Terms xmlns="http://schemas.microsoft.com/office/infopath/2007/PartnerControls"/>
    </lcf76f155ced4ddcb4097134ff3c332f>
    <TaxCatchAll xmlns="d45f7428-60fa-43ba-8d41-9fbbb5decbd5" xsi:nil="true"/>
  </documentManagement>
</p:properties>
</file>

<file path=customXml/item2.xml><?xml version="1.0" encoding="utf-8"?>
<ct:contentTypeSchema xmlns:ct="http://schemas.microsoft.com/office/2006/metadata/contentType" xmlns:ma="http://schemas.microsoft.com/office/2006/metadata/properties/metaAttributes" ct:_="" ma:_="" ma:contentTypeName="Έγγραφο" ma:contentTypeID="0x010100A53D24CE18F15C428B05BABD3FF7226E" ma:contentTypeVersion="13" ma:contentTypeDescription="Δημιουργία νέου εγγράφου" ma:contentTypeScope="" ma:versionID="99cc8b137c1ef22c4068b68b6c33ae0b">
  <xsd:schema xmlns:xsd="http://www.w3.org/2001/XMLSchema" xmlns:xs="http://www.w3.org/2001/XMLSchema" xmlns:p="http://schemas.microsoft.com/office/2006/metadata/properties" xmlns:ns2="ba2e7591-5595-4c2d-b918-d9f7f0deaf37" xmlns:ns3="d45f7428-60fa-43ba-8d41-9fbbb5decbd5" targetNamespace="http://schemas.microsoft.com/office/2006/metadata/properties" ma:root="true" ma:fieldsID="f717f320244dceb613fa175a8e0a5736" ns2:_="" ns3:_="">
    <xsd:import namespace="ba2e7591-5595-4c2d-b918-d9f7f0deaf37"/>
    <xsd:import namespace="d45f7428-60fa-43ba-8d41-9fbbb5decbd5"/>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DateTaken" minOccurs="0"/>
                <xsd:element ref="ns2:lcf76f155ced4ddcb4097134ff3c332f" minOccurs="0"/>
                <xsd:element ref="ns3:TaxCatchAll" minOccurs="0"/>
                <xsd:element ref="ns2:MediaServiceOCR" minOccurs="0"/>
                <xsd:element ref="ns2:MediaServiceGenerationTime" minOccurs="0"/>
                <xsd:element ref="ns2:MediaServiceEventHashCode" minOccurs="0"/>
                <xsd:element ref="ns2:MediaLengthInSeconds" minOccurs="0"/>
                <xsd:element ref="ns2:MediaServiceLocation" minOccurs="0"/>
                <xsd:element ref="ns2:MediaServiceBillingMetadata"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ba2e7591-5595-4c2d-b918-d9f7f0deaf37"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DateTaken" ma:index="11" nillable="true" ma:displayName="MediaServiceDateTaken" ma:hidden="true" ma:indexed="true" ma:internalName="MediaServiceDateTaken" ma:readOnly="true">
      <xsd:simpleType>
        <xsd:restriction base="dms:Text"/>
      </xsd:simpleType>
    </xsd:element>
    <xsd:element name="lcf76f155ced4ddcb4097134ff3c332f" ma:index="13" nillable="true" ma:taxonomy="true" ma:internalName="lcf76f155ced4ddcb4097134ff3c332f" ma:taxonomyFieldName="MediaServiceImageTags" ma:displayName="Ετικέτες εικόνας" ma:readOnly="false" ma:fieldId="{5cf76f15-5ced-4ddc-b409-7134ff3c332f}" ma:taxonomyMulti="true" ma:sspId="3147fc0d-65df-4f13-8b28-b90646a64884" ma:termSetId="09814cd3-568e-fe90-9814-8d621ff8fb84" ma:anchorId="fba54fb3-c3e1-fe81-a776-ca4b69148c4d" ma:open="true" ma:isKeyword="false">
      <xsd:complexType>
        <xsd:sequence>
          <xsd:element ref="pc:Terms" minOccurs="0" maxOccurs="1"/>
        </xsd:sequence>
      </xsd:complexType>
    </xsd:element>
    <xsd:element name="MediaServiceOCR" ma:index="15" nillable="true" ma:displayName="Extracted Text" ma:internalName="MediaServiceOCR" ma:readOnly="true">
      <xsd:simpleType>
        <xsd:restriction base="dms:Note">
          <xsd:maxLength value="255"/>
        </xsd:restriction>
      </xsd:simpleType>
    </xsd:element>
    <xsd:element name="MediaServiceGenerationTime" ma:index="16" nillable="true" ma:displayName="MediaServiceGenerationTime" ma:hidden="true" ma:internalName="MediaServiceGenerationTime" ma:readOnly="true">
      <xsd:simpleType>
        <xsd:restriction base="dms:Text"/>
      </xsd:simpleType>
    </xsd:element>
    <xsd:element name="MediaServiceEventHashCode" ma:index="17" nillable="true" ma:displayName="MediaServiceEventHashCode" ma:hidden="true" ma:internalName="MediaServiceEventHashCode" ma:readOnly="true">
      <xsd:simpleType>
        <xsd:restriction base="dms:Text"/>
      </xsd:simpleType>
    </xsd:element>
    <xsd:element name="MediaLengthInSeconds" ma:index="18" nillable="true" ma:displayName="MediaLengthInSeconds" ma:hidden="true" ma:internalName="MediaLengthInSeconds" ma:readOnly="true">
      <xsd:simpleType>
        <xsd:restriction base="dms:Unknown"/>
      </xsd:simpleType>
    </xsd:element>
    <xsd:element name="MediaServiceLocation" ma:index="19" nillable="true" ma:displayName="Location" ma:indexed="true" ma:internalName="MediaServiceLocation" ma:readOnly="true">
      <xsd:simpleType>
        <xsd:restriction base="dms:Text"/>
      </xsd:simpleType>
    </xsd:element>
    <xsd:element name="MediaServiceBillingMetadata" ma:index="20" nillable="true" ma:displayName="MediaServiceBillingMetadata" ma:hidden="true" ma:internalName="MediaServiceBillingMetadata" ma:readOnly="true">
      <xsd:simpleType>
        <xsd:restriction base="dms:Note"/>
      </xsd:simpleType>
    </xsd:element>
  </xsd:schema>
  <xsd:schema xmlns:xsd="http://www.w3.org/2001/XMLSchema" xmlns:xs="http://www.w3.org/2001/XMLSchema" xmlns:dms="http://schemas.microsoft.com/office/2006/documentManagement/types" xmlns:pc="http://schemas.microsoft.com/office/infopath/2007/PartnerControls" targetNamespace="d45f7428-60fa-43ba-8d41-9fbbb5decbd5" elementFormDefault="qualified">
    <xsd:import namespace="http://schemas.microsoft.com/office/2006/documentManagement/types"/>
    <xsd:import namespace="http://schemas.microsoft.com/office/infopath/2007/PartnerControls"/>
    <xsd:element name="TaxCatchAll" ma:index="14" nillable="true" ma:displayName="Taxonomy Catch All Column" ma:hidden="true" ma:list="{27664271-04be-41d8-87e7-05fb0cc63912}" ma:internalName="TaxCatchAll" ma:showField="CatchAllData" ma:web="d45f7428-60fa-43ba-8d41-9fbbb5decbd5">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Τύπος περιεχομένου"/>
        <xsd:element ref="dc:title" minOccurs="0" maxOccurs="1" ma:index="4" ma:displayName="Τίτλος"/>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3.xml><?xml version="1.0" encoding="utf-8"?>
<?mso-contentType ?>
<FormTemplates xmlns="http://schemas.microsoft.com/sharepoint/v3/contenttype/forms">
  <Display>DocumentLibraryForm</Display>
  <Edit>DocumentLibraryForm</Edit>
  <New>DocumentLibraryForm</New>
</FormTemplates>
</file>

<file path=customXml/itemProps1.xml><?xml version="1.0" encoding="utf-8"?>
<ds:datastoreItem xmlns:ds="http://schemas.openxmlformats.org/officeDocument/2006/customXml" ds:itemID="{0F210345-8AE3-41C9-BA46-B68C8B645A39}">
  <ds:schemaRefs>
    <ds:schemaRef ds:uri="ba2e7591-5595-4c2d-b918-d9f7f0deaf37"/>
    <ds:schemaRef ds:uri="d45f7428-60fa-43ba-8d41-9fbbb5decbd5"/>
    <ds:schemaRef ds:uri="http://schemas.microsoft.com/office/2006/metadata/properties"/>
    <ds:schemaRef ds:uri="http://schemas.microsoft.com/office/infopath/2007/PartnerControls"/>
  </ds:schemaRefs>
</ds:datastoreItem>
</file>

<file path=customXml/itemProps2.xml><?xml version="1.0" encoding="utf-8"?>
<ds:datastoreItem xmlns:ds="http://schemas.openxmlformats.org/officeDocument/2006/customXml" ds:itemID="{3A1D31B6-341A-455E-9F6A-0F0B85A6B986}">
  <ds:schemaRefs>
    <ds:schemaRef ds:uri="ba2e7591-5595-4c2d-b918-d9f7f0deaf37"/>
    <ds:schemaRef ds:uri="d45f7428-60fa-43ba-8d41-9fbbb5decbd5"/>
    <ds:schemaRef ds:uri="http://purl.org/dc/elements/1.1/"/>
    <ds:schemaRef ds:uri="http://purl.org/dc/terms/"/>
    <ds:schemaRef ds:uri="http://schemas.microsoft.com/internal/obd"/>
    <ds:schemaRef ds:uri="http://schemas.microsoft.com/office/2006/documentManagement/types"/>
    <ds:schemaRef ds:uri="http://schemas.microsoft.com/office/2006/metadata/contentType"/>
    <ds:schemaRef ds:uri="http://schemas.microsoft.com/office/2006/metadata/properties"/>
    <ds:schemaRef ds:uri="http://schemas.microsoft.com/office/2006/metadata/properties/metaAttributes"/>
    <ds:schemaRef ds:uri="http://schemas.microsoft.com/office/infopath/2007/PartnerControls"/>
    <ds:schemaRef ds:uri="http://schemas.openxmlformats.org/package/2006/metadata/core-properties"/>
    <ds:schemaRef ds:uri="http://www.w3.org/2001/XMLSchema"/>
  </ds:schemaRefs>
</ds:datastoreItem>
</file>

<file path=customXml/itemProps3.xml><?xml version="1.0" encoding="utf-8"?>
<ds:datastoreItem xmlns:ds="http://schemas.openxmlformats.org/officeDocument/2006/customXml" ds:itemID="{6AD42437-9BC9-422C-BEB2-FF670789A500}">
  <ds:schemaRefs>
    <ds:schemaRef ds:uri="http://schemas.microsoft.com/sharepoint/v3/contenttype/forms"/>
  </ds:schemaRefs>
</ds:datastoreItem>
</file>

<file path=docProps/app.xml><?xml version="1.0" encoding="utf-8"?>
<Properties xmlns="http://schemas.openxmlformats.org/officeDocument/2006/extended-properties" xmlns:vt="http://schemas.openxmlformats.org/officeDocument/2006/docPropsVTypes">
  <TotalTime>0</TotalTime>
  <Words>2055</Words>
  <Application>Microsoft Office PowerPoint</Application>
  <PresentationFormat>Niestandardowy</PresentationFormat>
  <Paragraphs>317</Paragraphs>
  <Slides>12</Slides>
  <Notes>12</Notes>
  <HiddenSlides>0</HiddenSlides>
  <MMClips>0</MMClips>
  <ScaleCrop>false</ScaleCrop>
  <HeadingPairs>
    <vt:vector size="6" baseType="variant">
      <vt:variant>
        <vt:lpstr>Używane czcionki</vt:lpstr>
      </vt:variant>
      <vt:variant>
        <vt:i4>7</vt:i4>
      </vt:variant>
      <vt:variant>
        <vt:lpstr>Motyw</vt:lpstr>
      </vt:variant>
      <vt:variant>
        <vt:i4>2</vt:i4>
      </vt:variant>
      <vt:variant>
        <vt:lpstr>Tytuły slajdów</vt:lpstr>
      </vt:variant>
      <vt:variant>
        <vt:i4>12</vt:i4>
      </vt:variant>
    </vt:vector>
  </HeadingPairs>
  <TitlesOfParts>
    <vt:vector size="21" baseType="lpstr">
      <vt:lpstr>Play</vt:lpstr>
      <vt:lpstr>Montserrat SemiBold</vt:lpstr>
      <vt:lpstr>Arial</vt:lpstr>
      <vt:lpstr>Calibri</vt:lpstr>
      <vt:lpstr>Verdana</vt:lpstr>
      <vt:lpstr>Inter</vt:lpstr>
      <vt:lpstr>Poppins</vt:lpstr>
      <vt:lpstr>Office Theme</vt:lpstr>
      <vt:lpstr>1_Office Theme</vt:lpstr>
      <vt:lpstr>Prezentacja programu PowerPoint</vt:lpstr>
      <vt:lpstr>Prezentacja programu PowerPoint</vt:lpstr>
      <vt:lpstr>Prezentacja programu PowerPoint</vt:lpstr>
      <vt:lpstr>M.Sc. in Digital Deep-Tech Driven Circular Economy</vt:lpstr>
      <vt:lpstr>Prezentacja programu PowerPoint</vt:lpstr>
      <vt:lpstr>M.Sc. by Research in Digital Deep-Tech Driven Circular Economy</vt:lpstr>
      <vt:lpstr>Prezentacja programu PowerPoint</vt:lpstr>
      <vt:lpstr>MBA in Digital Deep-Tech Driven Circular Economy</vt:lpstr>
      <vt:lpstr>Prezentacja programu PowerPoint</vt:lpstr>
      <vt:lpstr>Admissions and eligibility</vt:lpstr>
      <vt:lpstr>Prezentacja programu PowerPoint</vt:lpstr>
      <vt:lpstr>Prezentacja programu PowerPoint</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Άγγελος</dc:creator>
  <cp:lastModifiedBy>Izabela Ratman-Kłosińska</cp:lastModifiedBy>
  <cp:revision>3</cp:revision>
  <dcterms:created xsi:type="dcterms:W3CDTF">2006-08-16T00:00:00Z</dcterms:created>
  <dcterms:modified xsi:type="dcterms:W3CDTF">2026-07-02T10:59:37Z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0x010100A53D24CE18F15C428B05BABD3FF7226E</vt:lpwstr>
  </property>
  <property fmtid="{D5CDD505-2E9C-101B-9397-08002B2CF9AE}" pid="3" name="MediaServiceImageTags">
    <vt:lpwstr/>
  </property>
</Properties>
</file>